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4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91" r:id="rId19"/>
    <p:sldId id="290" r:id="rId20"/>
    <p:sldId id="292" r:id="rId21"/>
    <p:sldId id="293" r:id="rId22"/>
    <p:sldId id="294" r:id="rId23"/>
    <p:sldId id="272" r:id="rId24"/>
    <p:sldId id="295" r:id="rId25"/>
    <p:sldId id="274" r:id="rId26"/>
    <p:sldId id="297" r:id="rId27"/>
    <p:sldId id="273" r:id="rId28"/>
    <p:sldId id="276" r:id="rId29"/>
    <p:sldId id="279" r:id="rId30"/>
    <p:sldId id="299" r:id="rId31"/>
    <p:sldId id="30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456321-2289-476B-81F7-A3A20486262F}">
          <p14:sldIdLst>
            <p14:sldId id="256"/>
            <p14:sldId id="298"/>
            <p14:sldId id="257"/>
            <p14:sldId id="258"/>
            <p14:sldId id="259"/>
            <p14:sldId id="260"/>
            <p14:sldId id="261"/>
            <p14:sldId id="262"/>
            <p14:sldId id="265"/>
            <p14:sldId id="264"/>
            <p14:sldId id="263"/>
            <p14:sldId id="266"/>
            <p14:sldId id="267"/>
            <p14:sldId id="268"/>
            <p14:sldId id="269"/>
            <p14:sldId id="270"/>
            <p14:sldId id="271"/>
            <p14:sldId id="291"/>
            <p14:sldId id="290"/>
            <p14:sldId id="292"/>
            <p14:sldId id="293"/>
            <p14:sldId id="294"/>
            <p14:sldId id="272"/>
          </p14:sldIdLst>
        </p14:section>
        <p14:section name="Untitled Section" id="{58AD07CC-F8CD-477B-B6CD-B7D6E91B8D06}">
          <p14:sldIdLst>
            <p14:sldId id="295"/>
            <p14:sldId id="274"/>
            <p14:sldId id="297"/>
            <p14:sldId id="273"/>
            <p14:sldId id="276"/>
            <p14:sldId id="279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033" autoAdjust="0"/>
  </p:normalViewPr>
  <p:slideViewPr>
    <p:cSldViewPr snapToGrid="0">
      <p:cViewPr varScale="1">
        <p:scale>
          <a:sx n="59" d="100"/>
          <a:sy n="59" d="100"/>
        </p:scale>
        <p:origin x="109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ndarya Sarathi" userId="ff4ea3ddd7f4ac5d" providerId="LiveId" clId="{F871516C-C190-4913-B012-91B9E91F4480}"/>
    <pc:docChg chg="undo custSel addSld delSld modSld sldOrd addSection modSection">
      <pc:chgData name="Soundarya Sarathi" userId="ff4ea3ddd7f4ac5d" providerId="LiveId" clId="{F871516C-C190-4913-B012-91B9E91F4480}" dt="2023-06-22T13:17:10.133" v="8320" actId="1076"/>
      <pc:docMkLst>
        <pc:docMk/>
      </pc:docMkLst>
      <pc:sldChg chg="modSp mod">
        <pc:chgData name="Soundarya Sarathi" userId="ff4ea3ddd7f4ac5d" providerId="LiveId" clId="{F871516C-C190-4913-B012-91B9E91F4480}" dt="2023-06-22T12:23:46.469" v="7705" actId="1076"/>
        <pc:sldMkLst>
          <pc:docMk/>
          <pc:sldMk cId="2055239540" sldId="256"/>
        </pc:sldMkLst>
        <pc:spChg chg="mod">
          <ac:chgData name="Soundarya Sarathi" userId="ff4ea3ddd7f4ac5d" providerId="LiveId" clId="{F871516C-C190-4913-B012-91B9E91F4480}" dt="2023-06-22T12:23:33.153" v="7703" actId="1076"/>
          <ac:spMkLst>
            <pc:docMk/>
            <pc:sldMk cId="2055239540" sldId="256"/>
            <ac:spMk id="2" creationId="{EDF6A54F-5199-F4F2-779C-C2A081BFA626}"/>
          </ac:spMkLst>
        </pc:spChg>
        <pc:spChg chg="mod">
          <ac:chgData name="Soundarya Sarathi" userId="ff4ea3ddd7f4ac5d" providerId="LiveId" clId="{F871516C-C190-4913-B012-91B9E91F4480}" dt="2023-06-22T12:23:46.469" v="7705" actId="1076"/>
          <ac:spMkLst>
            <pc:docMk/>
            <pc:sldMk cId="2055239540" sldId="256"/>
            <ac:spMk id="3" creationId="{0211E06B-CA55-B24B-C646-DE28885FA0CC}"/>
          </ac:spMkLst>
        </pc:spChg>
      </pc:sldChg>
      <pc:sldChg chg="addSp delSp modSp mod">
        <pc:chgData name="Soundarya Sarathi" userId="ff4ea3ddd7f4ac5d" providerId="LiveId" clId="{F871516C-C190-4913-B012-91B9E91F4480}" dt="2023-06-22T09:12:32.589" v="5225" actId="14100"/>
        <pc:sldMkLst>
          <pc:docMk/>
          <pc:sldMk cId="2201662166" sldId="257"/>
        </pc:sldMkLst>
        <pc:spChg chg="add del mod">
          <ac:chgData name="Soundarya Sarathi" userId="ff4ea3ddd7f4ac5d" providerId="LiveId" clId="{F871516C-C190-4913-B012-91B9E91F4480}" dt="2023-06-22T09:11:38.834" v="5222" actId="478"/>
          <ac:spMkLst>
            <pc:docMk/>
            <pc:sldMk cId="2201662166" sldId="257"/>
            <ac:spMk id="2" creationId="{3358C70E-7735-7B3C-1AE6-3C7A97414A6C}"/>
          </ac:spMkLst>
        </pc:spChg>
        <pc:spChg chg="add mod">
          <ac:chgData name="Soundarya Sarathi" userId="ff4ea3ddd7f4ac5d" providerId="LiveId" clId="{F871516C-C190-4913-B012-91B9E91F4480}" dt="2023-06-22T09:12:32.589" v="5225" actId="14100"/>
          <ac:spMkLst>
            <pc:docMk/>
            <pc:sldMk cId="2201662166" sldId="257"/>
            <ac:spMk id="3" creationId="{E1E278D1-622D-4F27-DD7F-D33FC03A9294}"/>
          </ac:spMkLst>
        </pc:spChg>
      </pc:sldChg>
      <pc:sldChg chg="addSp modSp mod">
        <pc:chgData name="Soundarya Sarathi" userId="ff4ea3ddd7f4ac5d" providerId="LiveId" clId="{F871516C-C190-4913-B012-91B9E91F4480}" dt="2023-06-22T09:14:04.687" v="5227" actId="1076"/>
        <pc:sldMkLst>
          <pc:docMk/>
          <pc:sldMk cId="1373123968" sldId="258"/>
        </pc:sldMkLst>
        <pc:spChg chg="add mod">
          <ac:chgData name="Soundarya Sarathi" userId="ff4ea3ddd7f4ac5d" providerId="LiveId" clId="{F871516C-C190-4913-B012-91B9E91F4480}" dt="2023-06-22T09:14:04.687" v="5227" actId="1076"/>
          <ac:spMkLst>
            <pc:docMk/>
            <pc:sldMk cId="1373123968" sldId="258"/>
            <ac:spMk id="2" creationId="{282CA7D5-A180-93B4-4252-0D52B0EF6A26}"/>
          </ac:spMkLst>
        </pc:spChg>
      </pc:sldChg>
      <pc:sldChg chg="addSp modSp mod">
        <pc:chgData name="Soundarya Sarathi" userId="ff4ea3ddd7f4ac5d" providerId="LiveId" clId="{F871516C-C190-4913-B012-91B9E91F4480}" dt="2023-06-22T09:15:31.234" v="5229" actId="1076"/>
        <pc:sldMkLst>
          <pc:docMk/>
          <pc:sldMk cId="1414012563" sldId="259"/>
        </pc:sldMkLst>
        <pc:spChg chg="add mod">
          <ac:chgData name="Soundarya Sarathi" userId="ff4ea3ddd7f4ac5d" providerId="LiveId" clId="{F871516C-C190-4913-B012-91B9E91F4480}" dt="2023-06-22T09:15:31.234" v="5229" actId="1076"/>
          <ac:spMkLst>
            <pc:docMk/>
            <pc:sldMk cId="1414012563" sldId="259"/>
            <ac:spMk id="2" creationId="{E736AD27-1802-405F-28FF-5D6C2E9C12E1}"/>
          </ac:spMkLst>
        </pc:spChg>
      </pc:sldChg>
      <pc:sldChg chg="addSp delSp modSp mod modAnim">
        <pc:chgData name="Soundarya Sarathi" userId="ff4ea3ddd7f4ac5d" providerId="LiveId" clId="{F871516C-C190-4913-B012-91B9E91F4480}" dt="2023-06-21T17:43:27.983" v="1178"/>
        <pc:sldMkLst>
          <pc:docMk/>
          <pc:sldMk cId="1114474838" sldId="260"/>
        </pc:sldMkLst>
        <pc:spChg chg="add del mod">
          <ac:chgData name="Soundarya Sarathi" userId="ff4ea3ddd7f4ac5d" providerId="LiveId" clId="{F871516C-C190-4913-B012-91B9E91F4480}" dt="2023-06-21T12:54:45.535" v="407" actId="21"/>
          <ac:spMkLst>
            <pc:docMk/>
            <pc:sldMk cId="1114474838" sldId="260"/>
            <ac:spMk id="2" creationId="{6925C32D-DE52-9A58-F995-BE8483BD2AE9}"/>
          </ac:spMkLst>
        </pc:spChg>
        <pc:spChg chg="mod">
          <ac:chgData name="Soundarya Sarathi" userId="ff4ea3ddd7f4ac5d" providerId="LiveId" clId="{F871516C-C190-4913-B012-91B9E91F4480}" dt="2023-06-21T17:05:03.408" v="771" actId="1076"/>
          <ac:spMkLst>
            <pc:docMk/>
            <pc:sldMk cId="1114474838" sldId="260"/>
            <ac:spMk id="4" creationId="{52ADA50F-56D3-B37C-7A48-0E1735FEB74A}"/>
          </ac:spMkLst>
        </pc:spChg>
        <pc:spChg chg="add del mod">
          <ac:chgData name="Soundarya Sarathi" userId="ff4ea3ddd7f4ac5d" providerId="LiveId" clId="{F871516C-C190-4913-B012-91B9E91F4480}" dt="2023-06-21T12:55:21.550" v="415"/>
          <ac:spMkLst>
            <pc:docMk/>
            <pc:sldMk cId="1114474838" sldId="260"/>
            <ac:spMk id="5" creationId="{D5B8EED4-A6E7-813A-6F50-6BDEE2A9E600}"/>
          </ac:spMkLst>
        </pc:spChg>
        <pc:spChg chg="add mod">
          <ac:chgData name="Soundarya Sarathi" userId="ff4ea3ddd7f4ac5d" providerId="LiveId" clId="{F871516C-C190-4913-B012-91B9E91F4480}" dt="2023-06-21T12:56:35.195" v="431" actId="20577"/>
          <ac:spMkLst>
            <pc:docMk/>
            <pc:sldMk cId="1114474838" sldId="260"/>
            <ac:spMk id="10" creationId="{5D87745D-259F-79B5-5D04-F2FFC6903007}"/>
          </ac:spMkLst>
        </pc:spChg>
        <pc:spChg chg="add del">
          <ac:chgData name="Soundarya Sarathi" userId="ff4ea3ddd7f4ac5d" providerId="LiveId" clId="{F871516C-C190-4913-B012-91B9E91F4480}" dt="2023-06-21T12:37:01.937" v="138" actId="22"/>
          <ac:spMkLst>
            <pc:docMk/>
            <pc:sldMk cId="1114474838" sldId="260"/>
            <ac:spMk id="11" creationId="{3053B9CA-2DEC-34B5-7BDA-07FE077E15EE}"/>
          </ac:spMkLst>
        </pc:spChg>
        <pc:spChg chg="add del mod">
          <ac:chgData name="Soundarya Sarathi" userId="ff4ea3ddd7f4ac5d" providerId="LiveId" clId="{F871516C-C190-4913-B012-91B9E91F4480}" dt="2023-06-21T12:38:51.789" v="143" actId="21"/>
          <ac:spMkLst>
            <pc:docMk/>
            <pc:sldMk cId="1114474838" sldId="260"/>
            <ac:spMk id="12" creationId="{06DC89A1-E65B-5585-B3C4-40E5B1CD2742}"/>
          </ac:spMkLst>
        </pc:spChg>
        <pc:spChg chg="add del mod">
          <ac:chgData name="Soundarya Sarathi" userId="ff4ea3ddd7f4ac5d" providerId="LiveId" clId="{F871516C-C190-4913-B012-91B9E91F4480}" dt="2023-06-21T12:39:59.995" v="147" actId="21"/>
          <ac:spMkLst>
            <pc:docMk/>
            <pc:sldMk cId="1114474838" sldId="260"/>
            <ac:spMk id="13" creationId="{E149BEA6-38EF-70EF-088B-55AA70DEFD63}"/>
          </ac:spMkLst>
        </pc:spChg>
        <pc:spChg chg="add mod">
          <ac:chgData name="Soundarya Sarathi" userId="ff4ea3ddd7f4ac5d" providerId="LiveId" clId="{F871516C-C190-4913-B012-91B9E91F4480}" dt="2023-06-21T13:02:07.213" v="470" actId="14100"/>
          <ac:spMkLst>
            <pc:docMk/>
            <pc:sldMk cId="1114474838" sldId="260"/>
            <ac:spMk id="15" creationId="{BC62DC40-DC47-A88F-0831-2704220DA42B}"/>
          </ac:spMkLst>
        </pc:spChg>
        <pc:spChg chg="add mod">
          <ac:chgData name="Soundarya Sarathi" userId="ff4ea3ddd7f4ac5d" providerId="LiveId" clId="{F871516C-C190-4913-B012-91B9E91F4480}" dt="2023-06-21T13:00:17.992" v="448" actId="20577"/>
          <ac:spMkLst>
            <pc:docMk/>
            <pc:sldMk cId="1114474838" sldId="260"/>
            <ac:spMk id="18" creationId="{659B407A-27B4-A0C7-AAF9-8518FD854566}"/>
          </ac:spMkLst>
        </pc:spChg>
        <pc:spChg chg="add mod">
          <ac:chgData name="Soundarya Sarathi" userId="ff4ea3ddd7f4ac5d" providerId="LiveId" clId="{F871516C-C190-4913-B012-91B9E91F4480}" dt="2023-06-21T13:00:13.988" v="447" actId="1076"/>
          <ac:spMkLst>
            <pc:docMk/>
            <pc:sldMk cId="1114474838" sldId="260"/>
            <ac:spMk id="19" creationId="{FF47AEE9-6F06-EF5B-D653-E2893AB9A4B8}"/>
          </ac:spMkLst>
        </pc:spChg>
        <pc:spChg chg="add mod">
          <ac:chgData name="Soundarya Sarathi" userId="ff4ea3ddd7f4ac5d" providerId="LiveId" clId="{F871516C-C190-4913-B012-91B9E91F4480}" dt="2023-06-21T13:00:48.280" v="452" actId="1076"/>
          <ac:spMkLst>
            <pc:docMk/>
            <pc:sldMk cId="1114474838" sldId="260"/>
            <ac:spMk id="20" creationId="{8A75EB56-6203-960C-2E97-4F639651470D}"/>
          </ac:spMkLst>
        </pc:spChg>
        <pc:picChg chg="add mod">
          <ac:chgData name="Soundarya Sarathi" userId="ff4ea3ddd7f4ac5d" providerId="LiveId" clId="{F871516C-C190-4913-B012-91B9E91F4480}" dt="2023-06-21T12:56:42.655" v="432" actId="1076"/>
          <ac:picMkLst>
            <pc:docMk/>
            <pc:sldMk cId="1114474838" sldId="260"/>
            <ac:picMk id="3" creationId="{5E67E5F8-C002-AD83-8024-99B1AB5A7E5D}"/>
          </ac:picMkLst>
        </pc:picChg>
        <pc:picChg chg="del mod">
          <ac:chgData name="Soundarya Sarathi" userId="ff4ea3ddd7f4ac5d" providerId="LiveId" clId="{F871516C-C190-4913-B012-91B9E91F4480}" dt="2023-06-21T12:56:55.982" v="434" actId="21"/>
          <ac:picMkLst>
            <pc:docMk/>
            <pc:sldMk cId="1114474838" sldId="260"/>
            <ac:picMk id="6" creationId="{D2FB3259-2C66-F5E7-A1C9-FA66E16BC33B}"/>
          </ac:picMkLst>
        </pc:picChg>
        <pc:picChg chg="mod">
          <ac:chgData name="Soundarya Sarathi" userId="ff4ea3ddd7f4ac5d" providerId="LiveId" clId="{F871516C-C190-4913-B012-91B9E91F4480}" dt="2023-06-21T13:01:06.799" v="454" actId="1076"/>
          <ac:picMkLst>
            <pc:docMk/>
            <pc:sldMk cId="1114474838" sldId="260"/>
            <ac:picMk id="8" creationId="{DB020E40-0B65-5385-197A-37B9070AF1FD}"/>
          </ac:picMkLst>
        </pc:picChg>
        <pc:picChg chg="add mod">
          <ac:chgData name="Soundarya Sarathi" userId="ff4ea3ddd7f4ac5d" providerId="LiveId" clId="{F871516C-C190-4913-B012-91B9E91F4480}" dt="2023-06-21T12:40:34.996" v="152" actId="688"/>
          <ac:picMkLst>
            <pc:docMk/>
            <pc:sldMk cId="1114474838" sldId="260"/>
            <ac:picMk id="14" creationId="{0608D1F2-CE9B-5D79-C8C7-7A50C4D6FCFC}"/>
          </ac:picMkLst>
        </pc:picChg>
        <pc:cxnChg chg="add">
          <ac:chgData name="Soundarya Sarathi" userId="ff4ea3ddd7f4ac5d" providerId="LiveId" clId="{F871516C-C190-4913-B012-91B9E91F4480}" dt="2023-06-21T12:57:32.862" v="439" actId="11529"/>
          <ac:cxnSpMkLst>
            <pc:docMk/>
            <pc:sldMk cId="1114474838" sldId="260"/>
            <ac:cxnSpMk id="12" creationId="{D5CCDA90-BDA0-49B8-CBAB-CBF7533A19D6}"/>
          </ac:cxnSpMkLst>
        </pc:cxnChg>
        <pc:cxnChg chg="add">
          <ac:chgData name="Soundarya Sarathi" userId="ff4ea3ddd7f4ac5d" providerId="LiveId" clId="{F871516C-C190-4913-B012-91B9E91F4480}" dt="2023-06-21T12:57:47.833" v="440" actId="11529"/>
          <ac:cxnSpMkLst>
            <pc:docMk/>
            <pc:sldMk cId="1114474838" sldId="260"/>
            <ac:cxnSpMk id="16" creationId="{8C61512C-D64E-5E5C-80CA-835810FE8DE0}"/>
          </ac:cxnSpMkLst>
        </pc:cxnChg>
      </pc:sldChg>
      <pc:sldChg chg="addSp modSp mod modAnim">
        <pc:chgData name="Soundarya Sarathi" userId="ff4ea3ddd7f4ac5d" providerId="LiveId" clId="{F871516C-C190-4913-B012-91B9E91F4480}" dt="2023-06-22T12:39:37.307" v="8092"/>
        <pc:sldMkLst>
          <pc:docMk/>
          <pc:sldMk cId="1023463125" sldId="261"/>
        </pc:sldMkLst>
        <pc:spChg chg="add mod">
          <ac:chgData name="Soundarya Sarathi" userId="ff4ea3ddd7f4ac5d" providerId="LiveId" clId="{F871516C-C190-4913-B012-91B9E91F4480}" dt="2023-06-21T12:32:39.543" v="133" actId="1076"/>
          <ac:spMkLst>
            <pc:docMk/>
            <pc:sldMk cId="1023463125" sldId="261"/>
            <ac:spMk id="10" creationId="{C6D104E2-97BE-6DF4-60DC-1B7FA0733AF7}"/>
          </ac:spMkLst>
        </pc:spChg>
        <pc:picChg chg="mod">
          <ac:chgData name="Soundarya Sarathi" userId="ff4ea3ddd7f4ac5d" providerId="LiveId" clId="{F871516C-C190-4913-B012-91B9E91F4480}" dt="2023-06-21T12:53:36.201" v="397" actId="1076"/>
          <ac:picMkLst>
            <pc:docMk/>
            <pc:sldMk cId="1023463125" sldId="261"/>
            <ac:picMk id="5" creationId="{63E694DB-42F2-22D1-5154-A3DB6E6684EE}"/>
          </ac:picMkLst>
        </pc:picChg>
        <pc:picChg chg="add mod">
          <ac:chgData name="Soundarya Sarathi" userId="ff4ea3ddd7f4ac5d" providerId="LiveId" clId="{F871516C-C190-4913-B012-91B9E91F4480}" dt="2023-06-21T12:53:31.330" v="396" actId="1076"/>
          <ac:picMkLst>
            <pc:docMk/>
            <pc:sldMk cId="1023463125" sldId="261"/>
            <ac:picMk id="12" creationId="{64B8FBA8-F789-A27E-7638-EF8750720DAA}"/>
          </ac:picMkLst>
        </pc:picChg>
        <pc:picChg chg="add mod">
          <ac:chgData name="Soundarya Sarathi" userId="ff4ea3ddd7f4ac5d" providerId="LiveId" clId="{F871516C-C190-4913-B012-91B9E91F4480}" dt="2023-06-22T12:39:23.568" v="8090" actId="1076"/>
          <ac:picMkLst>
            <pc:docMk/>
            <pc:sldMk cId="1023463125" sldId="261"/>
            <ac:picMk id="4098" creationId="{B6102032-2613-CF9D-C04B-D3FCE8136EC3}"/>
          </ac:picMkLst>
        </pc:picChg>
      </pc:sldChg>
      <pc:sldChg chg="addSp delSp modSp mod modAnim">
        <pc:chgData name="Soundarya Sarathi" userId="ff4ea3ddd7f4ac5d" providerId="LiveId" clId="{F871516C-C190-4913-B012-91B9E91F4480}" dt="2023-06-22T09:30:36.486" v="5343" actId="14100"/>
        <pc:sldMkLst>
          <pc:docMk/>
          <pc:sldMk cId="119932807" sldId="262"/>
        </pc:sldMkLst>
        <pc:spChg chg="del">
          <ac:chgData name="Soundarya Sarathi" userId="ff4ea3ddd7f4ac5d" providerId="LiveId" clId="{F871516C-C190-4913-B012-91B9E91F4480}" dt="2023-06-21T16:12:19.655" v="618" actId="478"/>
          <ac:spMkLst>
            <pc:docMk/>
            <pc:sldMk cId="119932807" sldId="262"/>
            <ac:spMk id="2" creationId="{6DCB4333-7FD8-E442-5E66-0F348610F47D}"/>
          </ac:spMkLst>
        </pc:spChg>
        <pc:spChg chg="add del mod">
          <ac:chgData name="Soundarya Sarathi" userId="ff4ea3ddd7f4ac5d" providerId="LiveId" clId="{F871516C-C190-4913-B012-91B9E91F4480}" dt="2023-06-22T09:19:52.406" v="5242" actId="478"/>
          <ac:spMkLst>
            <pc:docMk/>
            <pc:sldMk cId="119932807" sldId="262"/>
            <ac:spMk id="2" creationId="{A16DCD99-CA05-7A54-41D9-4AD3A938D068}"/>
          </ac:spMkLst>
        </pc:spChg>
        <pc:spChg chg="del mod">
          <ac:chgData name="Soundarya Sarathi" userId="ff4ea3ddd7f4ac5d" providerId="LiveId" clId="{F871516C-C190-4913-B012-91B9E91F4480}" dt="2023-06-21T16:00:34.019" v="475" actId="478"/>
          <ac:spMkLst>
            <pc:docMk/>
            <pc:sldMk cId="119932807" sldId="262"/>
            <ac:spMk id="3" creationId="{C2E2539B-89D4-C042-5ADB-87B87E085E01}"/>
          </ac:spMkLst>
        </pc:spChg>
        <pc:spChg chg="add del mod">
          <ac:chgData name="Soundarya Sarathi" userId="ff4ea3ddd7f4ac5d" providerId="LiveId" clId="{F871516C-C190-4913-B012-91B9E91F4480}" dt="2023-06-22T09:20:28.011" v="5251" actId="478"/>
          <ac:spMkLst>
            <pc:docMk/>
            <pc:sldMk cId="119932807" sldId="262"/>
            <ac:spMk id="3" creationId="{ED86111C-718A-16D3-01EE-59EB4909279F}"/>
          </ac:spMkLst>
        </pc:spChg>
        <pc:spChg chg="add mod">
          <ac:chgData name="Soundarya Sarathi" userId="ff4ea3ddd7f4ac5d" providerId="LiveId" clId="{F871516C-C190-4913-B012-91B9E91F4480}" dt="2023-06-22T09:29:35.936" v="5338" actId="1076"/>
          <ac:spMkLst>
            <pc:docMk/>
            <pc:sldMk cId="119932807" sldId="262"/>
            <ac:spMk id="4" creationId="{71AD6BD5-5D02-6D1E-50F8-406600AE627B}"/>
          </ac:spMkLst>
        </pc:spChg>
        <pc:spChg chg="add mod">
          <ac:chgData name="Soundarya Sarathi" userId="ff4ea3ddd7f4ac5d" providerId="LiveId" clId="{F871516C-C190-4913-B012-91B9E91F4480}" dt="2023-06-22T09:28:22.867" v="5331" actId="5793"/>
          <ac:spMkLst>
            <pc:docMk/>
            <pc:sldMk cId="119932807" sldId="262"/>
            <ac:spMk id="5" creationId="{94EF7409-6C66-0ABE-686D-3A8AF16DA222}"/>
          </ac:spMkLst>
        </pc:spChg>
        <pc:spChg chg="add mod">
          <ac:chgData name="Soundarya Sarathi" userId="ff4ea3ddd7f4ac5d" providerId="LiveId" clId="{F871516C-C190-4913-B012-91B9E91F4480}" dt="2023-06-22T09:25:48.924" v="5273" actId="14100"/>
          <ac:spMkLst>
            <pc:docMk/>
            <pc:sldMk cId="119932807" sldId="262"/>
            <ac:spMk id="6" creationId="{C9EB1381-469F-8F84-05B6-DB5D0AB838A1}"/>
          </ac:spMkLst>
        </pc:spChg>
        <pc:spChg chg="add mod">
          <ac:chgData name="Soundarya Sarathi" userId="ff4ea3ddd7f4ac5d" providerId="LiveId" clId="{F871516C-C190-4913-B012-91B9E91F4480}" dt="2023-06-22T09:26:39.715" v="5278" actId="1076"/>
          <ac:spMkLst>
            <pc:docMk/>
            <pc:sldMk cId="119932807" sldId="262"/>
            <ac:spMk id="8" creationId="{18C98A4F-725C-44CE-DA25-2696C6F40740}"/>
          </ac:spMkLst>
        </pc:spChg>
        <pc:spChg chg="add mod">
          <ac:chgData name="Soundarya Sarathi" userId="ff4ea3ddd7f4ac5d" providerId="LiveId" clId="{F871516C-C190-4913-B012-91B9E91F4480}" dt="2023-06-22T09:29:23.890" v="5337" actId="1076"/>
          <ac:spMkLst>
            <pc:docMk/>
            <pc:sldMk cId="119932807" sldId="262"/>
            <ac:spMk id="9" creationId="{419839E7-372B-400A-9CD2-A082FA971962}"/>
          </ac:spMkLst>
        </pc:spChg>
        <pc:spChg chg="add mod">
          <ac:chgData name="Soundarya Sarathi" userId="ff4ea3ddd7f4ac5d" providerId="LiveId" clId="{F871516C-C190-4913-B012-91B9E91F4480}" dt="2023-06-21T17:24:54.416" v="1071" actId="1076"/>
          <ac:spMkLst>
            <pc:docMk/>
            <pc:sldMk cId="119932807" sldId="262"/>
            <ac:spMk id="10" creationId="{5FDF9E3D-9C62-4505-CF12-8121D2A82FE7}"/>
          </ac:spMkLst>
        </pc:spChg>
        <pc:spChg chg="add mod">
          <ac:chgData name="Soundarya Sarathi" userId="ff4ea3ddd7f4ac5d" providerId="LiveId" clId="{F871516C-C190-4913-B012-91B9E91F4480}" dt="2023-06-22T09:30:36.486" v="5343" actId="14100"/>
          <ac:spMkLst>
            <pc:docMk/>
            <pc:sldMk cId="119932807" sldId="262"/>
            <ac:spMk id="11" creationId="{A5BEC019-2A71-4487-3FB3-22319257534C}"/>
          </ac:spMkLst>
        </pc:spChg>
        <pc:picChg chg="add del mod">
          <ac:chgData name="Soundarya Sarathi" userId="ff4ea3ddd7f4ac5d" providerId="LiveId" clId="{F871516C-C190-4913-B012-91B9E91F4480}" dt="2023-06-21T16:00:17.449" v="472" actId="478"/>
          <ac:picMkLst>
            <pc:docMk/>
            <pc:sldMk cId="119932807" sldId="262"/>
            <ac:picMk id="4" creationId="{48EDDDAE-E43B-7755-EC56-57ABE8087EB6}"/>
          </ac:picMkLst>
        </pc:picChg>
        <pc:picChg chg="add mod">
          <ac:chgData name="Soundarya Sarathi" userId="ff4ea3ddd7f4ac5d" providerId="LiveId" clId="{F871516C-C190-4913-B012-91B9E91F4480}" dt="2023-06-22T09:16:13.660" v="5231" actId="1076"/>
          <ac:picMkLst>
            <pc:docMk/>
            <pc:sldMk cId="119932807" sldId="262"/>
            <ac:picMk id="7" creationId="{B390EE7E-B36E-2E2D-C310-18CEB53E3008}"/>
          </ac:picMkLst>
        </pc:picChg>
        <pc:picChg chg="add del">
          <ac:chgData name="Soundarya Sarathi" userId="ff4ea3ddd7f4ac5d" providerId="LiveId" clId="{F871516C-C190-4913-B012-91B9E91F4480}" dt="2023-06-21T17:16:00.282" v="854" actId="22"/>
          <ac:picMkLst>
            <pc:docMk/>
            <pc:sldMk cId="119932807" sldId="262"/>
            <ac:picMk id="9" creationId="{7B7E5FF5-B3A4-1FE8-8473-91A724AA5113}"/>
          </ac:picMkLst>
        </pc:picChg>
      </pc:sldChg>
      <pc:sldChg chg="addSp delSp modSp new mod modAnim">
        <pc:chgData name="Soundarya Sarathi" userId="ff4ea3ddd7f4ac5d" providerId="LiveId" clId="{F871516C-C190-4913-B012-91B9E91F4480}" dt="2023-06-22T09:17:20.581" v="5240"/>
        <pc:sldMkLst>
          <pc:docMk/>
          <pc:sldMk cId="1378207079" sldId="263"/>
        </pc:sldMkLst>
        <pc:spChg chg="del mod">
          <ac:chgData name="Soundarya Sarathi" userId="ff4ea3ddd7f4ac5d" providerId="LiveId" clId="{F871516C-C190-4913-B012-91B9E91F4480}" dt="2023-06-21T17:04:18.496" v="762" actId="478"/>
          <ac:spMkLst>
            <pc:docMk/>
            <pc:sldMk cId="1378207079" sldId="263"/>
            <ac:spMk id="2" creationId="{713FB0AA-6D17-D528-6BBC-7B9A43D0759E}"/>
          </ac:spMkLst>
        </pc:spChg>
        <pc:spChg chg="del">
          <ac:chgData name="Soundarya Sarathi" userId="ff4ea3ddd7f4ac5d" providerId="LiveId" clId="{F871516C-C190-4913-B012-91B9E91F4480}" dt="2023-06-21T17:04:24.060" v="764" actId="478"/>
          <ac:spMkLst>
            <pc:docMk/>
            <pc:sldMk cId="1378207079" sldId="263"/>
            <ac:spMk id="3" creationId="{04445C9B-59A1-11C8-0AB2-28EDCAAC637C}"/>
          </ac:spMkLst>
        </pc:spChg>
        <pc:spChg chg="add del mod">
          <ac:chgData name="Soundarya Sarathi" userId="ff4ea3ddd7f4ac5d" providerId="LiveId" clId="{F871516C-C190-4913-B012-91B9E91F4480}" dt="2023-06-21T17:04:21.395" v="763" actId="478"/>
          <ac:spMkLst>
            <pc:docMk/>
            <pc:sldMk cId="1378207079" sldId="263"/>
            <ac:spMk id="5" creationId="{364039BF-DB4A-CC25-18EC-9E7D0BF7A2AC}"/>
          </ac:spMkLst>
        </pc:spChg>
        <pc:spChg chg="add mod">
          <ac:chgData name="Soundarya Sarathi" userId="ff4ea3ddd7f4ac5d" providerId="LiveId" clId="{F871516C-C190-4913-B012-91B9E91F4480}" dt="2023-06-22T09:17:10.122" v="5236" actId="1076"/>
          <ac:spMkLst>
            <pc:docMk/>
            <pc:sldMk cId="1378207079" sldId="263"/>
            <ac:spMk id="10" creationId="{88741907-0F4F-9BEA-E5B3-78FAFD5DCD76}"/>
          </ac:spMkLst>
        </pc:spChg>
        <pc:picChg chg="add mod">
          <ac:chgData name="Soundarya Sarathi" userId="ff4ea3ddd7f4ac5d" providerId="LiveId" clId="{F871516C-C190-4913-B012-91B9E91F4480}" dt="2023-06-22T09:17:14.379" v="5238" actId="1076"/>
          <ac:picMkLst>
            <pc:docMk/>
            <pc:sldMk cId="1378207079" sldId="263"/>
            <ac:picMk id="7" creationId="{0949D737-6D21-A690-24F5-D92CA0D65AB8}"/>
          </ac:picMkLst>
        </pc:picChg>
        <pc:picChg chg="add del">
          <ac:chgData name="Soundarya Sarathi" userId="ff4ea3ddd7f4ac5d" providerId="LiveId" clId="{F871516C-C190-4913-B012-91B9E91F4480}" dt="2023-06-21T17:04:57.202" v="770" actId="22"/>
          <ac:picMkLst>
            <pc:docMk/>
            <pc:sldMk cId="1378207079" sldId="263"/>
            <ac:picMk id="9" creationId="{2DC0D31F-9896-8E77-5264-970813E40012}"/>
          </ac:picMkLst>
        </pc:picChg>
        <pc:picChg chg="add mod">
          <ac:chgData name="Soundarya Sarathi" userId="ff4ea3ddd7f4ac5d" providerId="LiveId" clId="{F871516C-C190-4913-B012-91B9E91F4480}" dt="2023-06-21T17:09:12.643" v="819" actId="1582"/>
          <ac:picMkLst>
            <pc:docMk/>
            <pc:sldMk cId="1378207079" sldId="263"/>
            <ac:picMk id="12" creationId="{7CF5BE26-B733-10D2-EAD2-BF8FD8FD059B}"/>
          </ac:picMkLst>
        </pc:picChg>
        <pc:picChg chg="add mod">
          <ac:chgData name="Soundarya Sarathi" userId="ff4ea3ddd7f4ac5d" providerId="LiveId" clId="{F871516C-C190-4913-B012-91B9E91F4480}" dt="2023-06-21T17:11:26.577" v="830" actId="1076"/>
          <ac:picMkLst>
            <pc:docMk/>
            <pc:sldMk cId="1378207079" sldId="263"/>
            <ac:picMk id="1026" creationId="{0E5FC261-D76F-6337-4DC0-698A19CB647A}"/>
          </ac:picMkLst>
        </pc:picChg>
      </pc:sldChg>
      <pc:sldChg chg="addSp delSp modSp new mod ord modAnim">
        <pc:chgData name="Soundarya Sarathi" userId="ff4ea3ddd7f4ac5d" providerId="LiveId" clId="{F871516C-C190-4913-B012-91B9E91F4480}" dt="2023-06-22T09:16:52.691" v="5232"/>
        <pc:sldMkLst>
          <pc:docMk/>
          <pc:sldMk cId="37979877" sldId="264"/>
        </pc:sldMkLst>
        <pc:spChg chg="del">
          <ac:chgData name="Soundarya Sarathi" userId="ff4ea3ddd7f4ac5d" providerId="LiveId" clId="{F871516C-C190-4913-B012-91B9E91F4480}" dt="2023-06-21T17:07:51.924" v="807" actId="478"/>
          <ac:spMkLst>
            <pc:docMk/>
            <pc:sldMk cId="37979877" sldId="264"/>
            <ac:spMk id="2" creationId="{39C61BAB-9046-7024-5174-490EE6ADD848}"/>
          </ac:spMkLst>
        </pc:spChg>
        <pc:spChg chg="del mod">
          <ac:chgData name="Soundarya Sarathi" userId="ff4ea3ddd7f4ac5d" providerId="LiveId" clId="{F871516C-C190-4913-B012-91B9E91F4480}" dt="2023-06-21T17:07:48.812" v="806" actId="478"/>
          <ac:spMkLst>
            <pc:docMk/>
            <pc:sldMk cId="37979877" sldId="264"/>
            <ac:spMk id="3" creationId="{0AF96ED4-DBB3-D4FA-C6BC-131D383ABBA2}"/>
          </ac:spMkLst>
        </pc:spChg>
        <pc:spChg chg="add mod">
          <ac:chgData name="Soundarya Sarathi" userId="ff4ea3ddd7f4ac5d" providerId="LiveId" clId="{F871516C-C190-4913-B012-91B9E91F4480}" dt="2023-06-21T17:11:53.299" v="850" actId="20577"/>
          <ac:spMkLst>
            <pc:docMk/>
            <pc:sldMk cId="37979877" sldId="264"/>
            <ac:spMk id="6" creationId="{D9AD6193-5D0A-12DB-ADDB-F7CD04421958}"/>
          </ac:spMkLst>
        </pc:spChg>
        <pc:picChg chg="add del mod">
          <ac:chgData name="Soundarya Sarathi" userId="ff4ea3ddd7f4ac5d" providerId="LiveId" clId="{F871516C-C190-4913-B012-91B9E91F4480}" dt="2023-06-21T17:11:35.607" v="831" actId="478"/>
          <ac:picMkLst>
            <pc:docMk/>
            <pc:sldMk cId="37979877" sldId="264"/>
            <ac:picMk id="5" creationId="{716D4CF0-A229-4988-4006-9F5557FE4B7B}"/>
          </ac:picMkLst>
        </pc:picChg>
        <pc:picChg chg="add mod">
          <ac:chgData name="Soundarya Sarathi" userId="ff4ea3ddd7f4ac5d" providerId="LiveId" clId="{F871516C-C190-4913-B012-91B9E91F4480}" dt="2023-06-22T03:46:14.047" v="1230" actId="1582"/>
          <ac:picMkLst>
            <pc:docMk/>
            <pc:sldMk cId="37979877" sldId="264"/>
            <ac:picMk id="8" creationId="{98E43012-C22E-E22B-62F3-AEBBF4F0EA18}"/>
          </ac:picMkLst>
        </pc:picChg>
        <pc:picChg chg="add mod">
          <ac:chgData name="Soundarya Sarathi" userId="ff4ea3ddd7f4ac5d" providerId="LiveId" clId="{F871516C-C190-4913-B012-91B9E91F4480}" dt="2023-06-22T03:51:20.329" v="1235" actId="1076"/>
          <ac:picMkLst>
            <pc:docMk/>
            <pc:sldMk cId="37979877" sldId="264"/>
            <ac:picMk id="1026" creationId="{97F4A6E9-CBEA-10B4-F8F3-68C2C025D573}"/>
          </ac:picMkLst>
        </pc:picChg>
      </pc:sldChg>
      <pc:sldChg chg="addSp delSp modSp new mod modAnim">
        <pc:chgData name="Soundarya Sarathi" userId="ff4ea3ddd7f4ac5d" providerId="LiveId" clId="{F871516C-C190-4913-B012-91B9E91F4480}" dt="2023-06-22T09:31:45.081" v="5352" actId="14100"/>
        <pc:sldMkLst>
          <pc:docMk/>
          <pc:sldMk cId="2292121114" sldId="265"/>
        </pc:sldMkLst>
        <pc:spChg chg="add mod">
          <ac:chgData name="Soundarya Sarathi" userId="ff4ea3ddd7f4ac5d" providerId="LiveId" clId="{F871516C-C190-4913-B012-91B9E91F4480}" dt="2023-06-22T09:31:45.081" v="5352" actId="14100"/>
          <ac:spMkLst>
            <pc:docMk/>
            <pc:sldMk cId="2292121114" sldId="265"/>
            <ac:spMk id="2" creationId="{528A8D62-43F5-150C-F8B2-DCDFD3CAF499}"/>
          </ac:spMkLst>
        </pc:spChg>
        <pc:spChg chg="del">
          <ac:chgData name="Soundarya Sarathi" userId="ff4ea3ddd7f4ac5d" providerId="LiveId" clId="{F871516C-C190-4913-B012-91B9E91F4480}" dt="2023-06-21T17:26:53.750" v="1075" actId="478"/>
          <ac:spMkLst>
            <pc:docMk/>
            <pc:sldMk cId="2292121114" sldId="265"/>
            <ac:spMk id="2" creationId="{7AEA50E6-6D57-A7B4-516E-7CD61EE67074}"/>
          </ac:spMkLst>
        </pc:spChg>
        <pc:spChg chg="del">
          <ac:chgData name="Soundarya Sarathi" userId="ff4ea3ddd7f4ac5d" providerId="LiveId" clId="{F871516C-C190-4913-B012-91B9E91F4480}" dt="2023-06-21T17:26:57.673" v="1076" actId="478"/>
          <ac:spMkLst>
            <pc:docMk/>
            <pc:sldMk cId="2292121114" sldId="265"/>
            <ac:spMk id="3" creationId="{07EC5967-34F7-678F-69EE-F0A3949005B5}"/>
          </ac:spMkLst>
        </pc:spChg>
        <pc:spChg chg="add del">
          <ac:chgData name="Soundarya Sarathi" userId="ff4ea3ddd7f4ac5d" providerId="LiveId" clId="{F871516C-C190-4913-B012-91B9E91F4480}" dt="2023-06-21T17:27:02.744" v="1078"/>
          <ac:spMkLst>
            <pc:docMk/>
            <pc:sldMk cId="2292121114" sldId="265"/>
            <ac:spMk id="4" creationId="{197EC20E-BFE1-56AE-5D7B-404DD64613B3}"/>
          </ac:spMkLst>
        </pc:spChg>
        <pc:spChg chg="add del mod">
          <ac:chgData name="Soundarya Sarathi" userId="ff4ea3ddd7f4ac5d" providerId="LiveId" clId="{F871516C-C190-4913-B012-91B9E91F4480}" dt="2023-06-21T17:39:22.474" v="1169"/>
          <ac:spMkLst>
            <pc:docMk/>
            <pc:sldMk cId="2292121114" sldId="265"/>
            <ac:spMk id="8" creationId="{7A933C0A-D489-93D5-4FD1-AEA14A0D57E5}"/>
          </ac:spMkLst>
        </pc:spChg>
        <pc:spChg chg="add mod">
          <ac:chgData name="Soundarya Sarathi" userId="ff4ea3ddd7f4ac5d" providerId="LiveId" clId="{F871516C-C190-4913-B012-91B9E91F4480}" dt="2023-06-21T17:40:38.612" v="1172" actId="20577"/>
          <ac:spMkLst>
            <pc:docMk/>
            <pc:sldMk cId="2292121114" sldId="265"/>
            <ac:spMk id="9" creationId="{EE361B1F-B9A0-B3CB-A3FC-E32FBDF5EDDA}"/>
          </ac:spMkLst>
        </pc:spChg>
        <pc:spChg chg="add del mod">
          <ac:chgData name="Soundarya Sarathi" userId="ff4ea3ddd7f4ac5d" providerId="LiveId" clId="{F871516C-C190-4913-B012-91B9E91F4480}" dt="2023-06-22T07:37:29.646" v="2921" actId="478"/>
          <ac:spMkLst>
            <pc:docMk/>
            <pc:sldMk cId="2292121114" sldId="265"/>
            <ac:spMk id="10" creationId="{9462C328-AE65-4DB8-1362-7C2580F56063}"/>
          </ac:spMkLst>
        </pc:spChg>
        <pc:picChg chg="add mod">
          <ac:chgData name="Soundarya Sarathi" userId="ff4ea3ddd7f4ac5d" providerId="LiveId" clId="{F871516C-C190-4913-B012-91B9E91F4480}" dt="2023-06-21T17:44:57.931" v="1194" actId="1076"/>
          <ac:picMkLst>
            <pc:docMk/>
            <pc:sldMk cId="2292121114" sldId="265"/>
            <ac:picMk id="6" creationId="{8F9333A9-FE41-CEAE-7AA6-440D1F314232}"/>
          </ac:picMkLst>
        </pc:picChg>
      </pc:sldChg>
      <pc:sldChg chg="addSp delSp modSp new mod modAnim">
        <pc:chgData name="Soundarya Sarathi" userId="ff4ea3ddd7f4ac5d" providerId="LiveId" clId="{F871516C-C190-4913-B012-91B9E91F4480}" dt="2023-06-22T05:33:00.044" v="2021" actId="1076"/>
        <pc:sldMkLst>
          <pc:docMk/>
          <pc:sldMk cId="3008357216" sldId="266"/>
        </pc:sldMkLst>
        <pc:spChg chg="del">
          <ac:chgData name="Soundarya Sarathi" userId="ff4ea3ddd7f4ac5d" providerId="LiveId" clId="{F871516C-C190-4913-B012-91B9E91F4480}" dt="2023-06-22T03:51:51.735" v="1238" actId="478"/>
          <ac:spMkLst>
            <pc:docMk/>
            <pc:sldMk cId="3008357216" sldId="266"/>
            <ac:spMk id="2" creationId="{5DFEED48-68B2-F84C-3298-B21E70FA3875}"/>
          </ac:spMkLst>
        </pc:spChg>
        <pc:spChg chg="del">
          <ac:chgData name="Soundarya Sarathi" userId="ff4ea3ddd7f4ac5d" providerId="LiveId" clId="{F871516C-C190-4913-B012-91B9E91F4480}" dt="2023-06-22T03:51:54.894" v="1239" actId="478"/>
          <ac:spMkLst>
            <pc:docMk/>
            <pc:sldMk cId="3008357216" sldId="266"/>
            <ac:spMk id="3" creationId="{18DCDB47-F54F-2AEE-A242-4B9006182E93}"/>
          </ac:spMkLst>
        </pc:spChg>
        <pc:spChg chg="add mod">
          <ac:chgData name="Soundarya Sarathi" userId="ff4ea3ddd7f4ac5d" providerId="LiveId" clId="{F871516C-C190-4913-B012-91B9E91F4480}" dt="2023-06-22T04:37:35.279" v="1786" actId="1076"/>
          <ac:spMkLst>
            <pc:docMk/>
            <pc:sldMk cId="3008357216" sldId="266"/>
            <ac:spMk id="4" creationId="{4B24BF2F-62EA-DB02-8FA0-604526FFED4B}"/>
          </ac:spMkLst>
        </pc:spChg>
        <pc:spChg chg="add mod">
          <ac:chgData name="Soundarya Sarathi" userId="ff4ea3ddd7f4ac5d" providerId="LiveId" clId="{F871516C-C190-4913-B012-91B9E91F4480}" dt="2023-06-22T04:35:05.715" v="1657" actId="1076"/>
          <ac:spMkLst>
            <pc:docMk/>
            <pc:sldMk cId="3008357216" sldId="266"/>
            <ac:spMk id="5" creationId="{6197CFAA-C3F4-DB1F-71E1-66217A6EAB0F}"/>
          </ac:spMkLst>
        </pc:spChg>
        <pc:spChg chg="add del">
          <ac:chgData name="Soundarya Sarathi" userId="ff4ea3ddd7f4ac5d" providerId="LiveId" clId="{F871516C-C190-4913-B012-91B9E91F4480}" dt="2023-06-22T04:01:48.474" v="1313" actId="478"/>
          <ac:spMkLst>
            <pc:docMk/>
            <pc:sldMk cId="3008357216" sldId="266"/>
            <ac:spMk id="6" creationId="{9BCD54FE-FE41-1B5E-FE9E-B5DDC9AF80F0}"/>
          </ac:spMkLst>
        </pc:spChg>
        <pc:spChg chg="add del mod">
          <ac:chgData name="Soundarya Sarathi" userId="ff4ea3ddd7f4ac5d" providerId="LiveId" clId="{F871516C-C190-4913-B012-91B9E91F4480}" dt="2023-06-22T04:37:14.907" v="1784" actId="208"/>
          <ac:spMkLst>
            <pc:docMk/>
            <pc:sldMk cId="3008357216" sldId="266"/>
            <ac:spMk id="7" creationId="{BBAB5756-9BBB-F016-62E3-A5B0F6DE09B1}"/>
          </ac:spMkLst>
        </pc:spChg>
        <pc:spChg chg="add del mod ord">
          <ac:chgData name="Soundarya Sarathi" userId="ff4ea3ddd7f4ac5d" providerId="LiveId" clId="{F871516C-C190-4913-B012-91B9E91F4480}" dt="2023-06-22T04:28:42.360" v="1591" actId="478"/>
          <ac:spMkLst>
            <pc:docMk/>
            <pc:sldMk cId="3008357216" sldId="266"/>
            <ac:spMk id="8" creationId="{C97018C8-763C-4E89-366D-3E5AAC0604E0}"/>
          </ac:spMkLst>
        </pc:spChg>
        <pc:spChg chg="add del mod">
          <ac:chgData name="Soundarya Sarathi" userId="ff4ea3ddd7f4ac5d" providerId="LiveId" clId="{F871516C-C190-4913-B012-91B9E91F4480}" dt="2023-06-22T04:29:48.322" v="1601" actId="478"/>
          <ac:spMkLst>
            <pc:docMk/>
            <pc:sldMk cId="3008357216" sldId="266"/>
            <ac:spMk id="10" creationId="{EF55DB30-7194-E1C5-6571-6940AB729A6C}"/>
          </ac:spMkLst>
        </pc:spChg>
        <pc:spChg chg="add mod">
          <ac:chgData name="Soundarya Sarathi" userId="ff4ea3ddd7f4ac5d" providerId="LiveId" clId="{F871516C-C190-4913-B012-91B9E91F4480}" dt="2023-06-22T05:23:50.412" v="1990"/>
          <ac:spMkLst>
            <pc:docMk/>
            <pc:sldMk cId="3008357216" sldId="266"/>
            <ac:spMk id="19" creationId="{2A8C8FBD-42E5-B8CF-308D-957D25919E6F}"/>
          </ac:spMkLst>
        </pc:spChg>
        <pc:graphicFrameChg chg="add del mod modGraphic">
          <ac:chgData name="Soundarya Sarathi" userId="ff4ea3ddd7f4ac5d" providerId="LiveId" clId="{F871516C-C190-4913-B012-91B9E91F4480}" dt="2023-06-22T04:06:22.876" v="1506" actId="1032"/>
          <ac:graphicFrameMkLst>
            <pc:docMk/>
            <pc:sldMk cId="3008357216" sldId="266"/>
            <ac:graphicFrameMk id="9" creationId="{0F48948A-DDB4-107E-BE8D-0DD8E0F2C791}"/>
          </ac:graphicFrameMkLst>
        </pc:graphicFrameChg>
        <pc:picChg chg="add del mod">
          <ac:chgData name="Soundarya Sarathi" userId="ff4ea3ddd7f4ac5d" providerId="LiveId" clId="{F871516C-C190-4913-B012-91B9E91F4480}" dt="2023-06-22T04:12:55.057" v="1565" actId="22"/>
          <ac:picMkLst>
            <pc:docMk/>
            <pc:sldMk cId="3008357216" sldId="266"/>
            <ac:picMk id="12" creationId="{87FB741B-D0C1-1C9D-0692-7A842B5DC795}"/>
          </ac:picMkLst>
        </pc:picChg>
        <pc:picChg chg="add mod">
          <ac:chgData name="Soundarya Sarathi" userId="ff4ea3ddd7f4ac5d" providerId="LiveId" clId="{F871516C-C190-4913-B012-91B9E91F4480}" dt="2023-06-22T04:33:43.817" v="1640" actId="14100"/>
          <ac:picMkLst>
            <pc:docMk/>
            <pc:sldMk cId="3008357216" sldId="266"/>
            <ac:picMk id="14" creationId="{39836B30-1DCE-D2D9-0872-EA120B2FC5CC}"/>
          </ac:picMkLst>
        </pc:picChg>
        <pc:picChg chg="add mod">
          <ac:chgData name="Soundarya Sarathi" userId="ff4ea3ddd7f4ac5d" providerId="LiveId" clId="{F871516C-C190-4913-B012-91B9E91F4480}" dt="2023-06-22T04:34:40.413" v="1652" actId="1582"/>
          <ac:picMkLst>
            <pc:docMk/>
            <pc:sldMk cId="3008357216" sldId="266"/>
            <ac:picMk id="16" creationId="{467D52CE-EB66-4ECE-BA54-4FC1BF98B248}"/>
          </ac:picMkLst>
        </pc:picChg>
        <pc:picChg chg="add mod">
          <ac:chgData name="Soundarya Sarathi" userId="ff4ea3ddd7f4ac5d" providerId="LiveId" clId="{F871516C-C190-4913-B012-91B9E91F4480}" dt="2023-06-22T05:24:08.947" v="1991" actId="1076"/>
          <ac:picMkLst>
            <pc:docMk/>
            <pc:sldMk cId="3008357216" sldId="266"/>
            <ac:picMk id="18" creationId="{5DEC2FB5-279B-776B-AE57-9CDCAA9D6B74}"/>
          </ac:picMkLst>
        </pc:picChg>
        <pc:picChg chg="add mod">
          <ac:chgData name="Soundarya Sarathi" userId="ff4ea3ddd7f4ac5d" providerId="LiveId" clId="{F871516C-C190-4913-B012-91B9E91F4480}" dt="2023-06-22T04:35:02.207" v="1656" actId="1076"/>
          <ac:picMkLst>
            <pc:docMk/>
            <pc:sldMk cId="3008357216" sldId="266"/>
            <ac:picMk id="2050" creationId="{78171500-AA01-49BD-5744-07C9E10D1CFA}"/>
          </ac:picMkLst>
        </pc:picChg>
        <pc:picChg chg="add del mod">
          <ac:chgData name="Soundarya Sarathi" userId="ff4ea3ddd7f4ac5d" providerId="LiveId" clId="{F871516C-C190-4913-B012-91B9E91F4480}" dt="2023-06-22T04:29:50.130" v="1603" actId="478"/>
          <ac:picMkLst>
            <pc:docMk/>
            <pc:sldMk cId="3008357216" sldId="266"/>
            <ac:picMk id="2052" creationId="{7E0D676C-6B56-D424-7D6F-AF96C6F92BE4}"/>
          </ac:picMkLst>
        </pc:picChg>
        <pc:picChg chg="add mod">
          <ac:chgData name="Soundarya Sarathi" userId="ff4ea3ddd7f4ac5d" providerId="LiveId" clId="{F871516C-C190-4913-B012-91B9E91F4480}" dt="2023-06-22T05:33:00.044" v="2021" actId="1076"/>
          <ac:picMkLst>
            <pc:docMk/>
            <pc:sldMk cId="3008357216" sldId="266"/>
            <ac:picMk id="2054" creationId="{ECF603DF-CC05-F0C8-C6C6-D0584648C6A8}"/>
          </ac:picMkLst>
        </pc:picChg>
      </pc:sldChg>
      <pc:sldChg chg="addSp delSp modSp new mod modAnim">
        <pc:chgData name="Soundarya Sarathi" userId="ff4ea3ddd7f4ac5d" providerId="LiveId" clId="{F871516C-C190-4913-B012-91B9E91F4480}" dt="2023-06-22T05:31:48.653" v="2015" actId="1076"/>
        <pc:sldMkLst>
          <pc:docMk/>
          <pc:sldMk cId="3852226857" sldId="267"/>
        </pc:sldMkLst>
        <pc:spChg chg="del">
          <ac:chgData name="Soundarya Sarathi" userId="ff4ea3ddd7f4ac5d" providerId="LiveId" clId="{F871516C-C190-4913-B012-91B9E91F4480}" dt="2023-06-22T04:13:06.121" v="1570" actId="478"/>
          <ac:spMkLst>
            <pc:docMk/>
            <pc:sldMk cId="3852226857" sldId="267"/>
            <ac:spMk id="2" creationId="{05A83D2A-8088-1B87-21D1-3DCFCACD7419}"/>
          </ac:spMkLst>
        </pc:spChg>
        <pc:spChg chg="del">
          <ac:chgData name="Soundarya Sarathi" userId="ff4ea3ddd7f4ac5d" providerId="LiveId" clId="{F871516C-C190-4913-B012-91B9E91F4480}" dt="2023-06-22T04:13:03.337" v="1569" actId="478"/>
          <ac:spMkLst>
            <pc:docMk/>
            <pc:sldMk cId="3852226857" sldId="267"/>
            <ac:spMk id="3" creationId="{FCDE95BE-3DC6-A5D2-5A4B-E0D610C5458A}"/>
          </ac:spMkLst>
        </pc:spChg>
        <pc:spChg chg="add del">
          <ac:chgData name="Soundarya Sarathi" userId="ff4ea3ddd7f4ac5d" providerId="LiveId" clId="{F871516C-C190-4913-B012-91B9E91F4480}" dt="2023-06-22T04:52:01.051" v="1827" actId="478"/>
          <ac:spMkLst>
            <pc:docMk/>
            <pc:sldMk cId="3852226857" sldId="267"/>
            <ac:spMk id="7" creationId="{BB4CABC2-7AA3-DFB6-346C-92BA18192388}"/>
          </ac:spMkLst>
        </pc:spChg>
        <pc:spChg chg="add mod ord">
          <ac:chgData name="Soundarya Sarathi" userId="ff4ea3ddd7f4ac5d" providerId="LiveId" clId="{F871516C-C190-4913-B012-91B9E91F4480}" dt="2023-06-22T04:56:13.796" v="1861" actId="166"/>
          <ac:spMkLst>
            <pc:docMk/>
            <pc:sldMk cId="3852226857" sldId="267"/>
            <ac:spMk id="8" creationId="{01CD60EC-D802-54C5-3883-56328F5A4C90}"/>
          </ac:spMkLst>
        </pc:spChg>
        <pc:picChg chg="add mod ord">
          <ac:chgData name="Soundarya Sarathi" userId="ff4ea3ddd7f4ac5d" providerId="LiveId" clId="{F871516C-C190-4913-B012-91B9E91F4480}" dt="2023-06-22T05:31:48.653" v="2015" actId="1076"/>
          <ac:picMkLst>
            <pc:docMk/>
            <pc:sldMk cId="3852226857" sldId="267"/>
            <ac:picMk id="4" creationId="{C9E967EF-CA29-6EB8-AB11-7E12E442C0CB}"/>
          </ac:picMkLst>
        </pc:picChg>
        <pc:picChg chg="add mod ord">
          <ac:chgData name="Soundarya Sarathi" userId="ff4ea3ddd7f4ac5d" providerId="LiveId" clId="{F871516C-C190-4913-B012-91B9E91F4480}" dt="2023-06-22T04:56:05.248" v="1858" actId="167"/>
          <ac:picMkLst>
            <pc:docMk/>
            <pc:sldMk cId="3852226857" sldId="267"/>
            <ac:picMk id="6" creationId="{B4FD821E-B18A-761F-64DA-DA94FD6B3082}"/>
          </ac:picMkLst>
        </pc:picChg>
        <pc:picChg chg="add mod">
          <ac:chgData name="Soundarya Sarathi" userId="ff4ea3ddd7f4ac5d" providerId="LiveId" clId="{F871516C-C190-4913-B012-91B9E91F4480}" dt="2023-06-22T04:58:11.849" v="1866" actId="1076"/>
          <ac:picMkLst>
            <pc:docMk/>
            <pc:sldMk cId="3852226857" sldId="267"/>
            <ac:picMk id="10" creationId="{1C455535-C527-C0ED-BBA2-943F170E6BDE}"/>
          </ac:picMkLst>
        </pc:picChg>
      </pc:sldChg>
      <pc:sldChg chg="addSp delSp modSp new mod modAnim">
        <pc:chgData name="Soundarya Sarathi" userId="ff4ea3ddd7f4ac5d" providerId="LiveId" clId="{F871516C-C190-4913-B012-91B9E91F4480}" dt="2023-06-22T05:38:56.234" v="2088"/>
        <pc:sldMkLst>
          <pc:docMk/>
          <pc:sldMk cId="4275909786" sldId="268"/>
        </pc:sldMkLst>
        <pc:spChg chg="del">
          <ac:chgData name="Soundarya Sarathi" userId="ff4ea3ddd7f4ac5d" providerId="LiveId" clId="{F871516C-C190-4913-B012-91B9E91F4480}" dt="2023-06-22T04:44:06.281" v="1802" actId="478"/>
          <ac:spMkLst>
            <pc:docMk/>
            <pc:sldMk cId="4275909786" sldId="268"/>
            <ac:spMk id="2" creationId="{D2D639F0-7B3A-D3C6-5248-B593B5BDBC71}"/>
          </ac:spMkLst>
        </pc:spChg>
        <pc:spChg chg="del">
          <ac:chgData name="Soundarya Sarathi" userId="ff4ea3ddd7f4ac5d" providerId="LiveId" clId="{F871516C-C190-4913-B012-91B9E91F4480}" dt="2023-06-22T04:44:09.491" v="1803" actId="478"/>
          <ac:spMkLst>
            <pc:docMk/>
            <pc:sldMk cId="4275909786" sldId="268"/>
            <ac:spMk id="3" creationId="{7D3DBC87-6895-050A-ABF2-27D624114FAC}"/>
          </ac:spMkLst>
        </pc:spChg>
        <pc:spChg chg="add mod">
          <ac:chgData name="Soundarya Sarathi" userId="ff4ea3ddd7f4ac5d" providerId="LiveId" clId="{F871516C-C190-4913-B012-91B9E91F4480}" dt="2023-06-22T05:19:06.124" v="1980" actId="20577"/>
          <ac:spMkLst>
            <pc:docMk/>
            <pc:sldMk cId="4275909786" sldId="268"/>
            <ac:spMk id="4" creationId="{FFB36EC6-4C01-C515-9F6A-B348F9F4198F}"/>
          </ac:spMkLst>
        </pc:spChg>
        <pc:spChg chg="add mod">
          <ac:chgData name="Soundarya Sarathi" userId="ff4ea3ddd7f4ac5d" providerId="LiveId" clId="{F871516C-C190-4913-B012-91B9E91F4480}" dt="2023-06-22T05:29:49.924" v="2007" actId="1076"/>
          <ac:spMkLst>
            <pc:docMk/>
            <pc:sldMk cId="4275909786" sldId="268"/>
            <ac:spMk id="17" creationId="{63C48906-665B-DA8F-13D1-4CB399D2D1C2}"/>
          </ac:spMkLst>
        </pc:spChg>
        <pc:spChg chg="add mod">
          <ac:chgData name="Soundarya Sarathi" userId="ff4ea3ddd7f4ac5d" providerId="LiveId" clId="{F871516C-C190-4913-B012-91B9E91F4480}" dt="2023-06-22T05:38:31.158" v="2087" actId="688"/>
          <ac:spMkLst>
            <pc:docMk/>
            <pc:sldMk cId="4275909786" sldId="268"/>
            <ac:spMk id="20" creationId="{5C960B84-F330-C0E6-1C1B-7348A610139A}"/>
          </ac:spMkLst>
        </pc:spChg>
        <pc:picChg chg="add mod">
          <ac:chgData name="Soundarya Sarathi" userId="ff4ea3ddd7f4ac5d" providerId="LiveId" clId="{F871516C-C190-4913-B012-91B9E91F4480}" dt="2023-06-22T05:31:30.121" v="2011" actId="1076"/>
          <ac:picMkLst>
            <pc:docMk/>
            <pc:sldMk cId="4275909786" sldId="268"/>
            <ac:picMk id="6" creationId="{1009794D-7287-7C9F-8745-5EA5994EBD3F}"/>
          </ac:picMkLst>
        </pc:picChg>
        <pc:picChg chg="add mod">
          <ac:chgData name="Soundarya Sarathi" userId="ff4ea3ddd7f4ac5d" providerId="LiveId" clId="{F871516C-C190-4913-B012-91B9E91F4480}" dt="2023-06-22T05:30:50.891" v="2009" actId="1582"/>
          <ac:picMkLst>
            <pc:docMk/>
            <pc:sldMk cId="4275909786" sldId="268"/>
            <ac:picMk id="8" creationId="{B6CDB76E-AB30-1332-1D29-580577A0CE41}"/>
          </ac:picMkLst>
        </pc:picChg>
        <pc:picChg chg="add del mod">
          <ac:chgData name="Soundarya Sarathi" userId="ff4ea3ddd7f4ac5d" providerId="LiveId" clId="{F871516C-C190-4913-B012-91B9E91F4480}" dt="2023-06-22T05:18:51.607" v="1952" actId="478"/>
          <ac:picMkLst>
            <pc:docMk/>
            <pc:sldMk cId="4275909786" sldId="268"/>
            <ac:picMk id="10" creationId="{E41B35D6-25D5-62E9-9E22-3A31EC64A5DF}"/>
          </ac:picMkLst>
        </pc:picChg>
        <pc:picChg chg="add del mod">
          <ac:chgData name="Soundarya Sarathi" userId="ff4ea3ddd7f4ac5d" providerId="LiveId" clId="{F871516C-C190-4913-B012-91B9E91F4480}" dt="2023-06-22T05:07:39.426" v="1901" actId="478"/>
          <ac:picMkLst>
            <pc:docMk/>
            <pc:sldMk cId="4275909786" sldId="268"/>
            <ac:picMk id="12" creationId="{78DB66FB-F2C6-8DE5-CAEB-27C0789C9759}"/>
          </ac:picMkLst>
        </pc:picChg>
        <pc:picChg chg="add del mod">
          <ac:chgData name="Soundarya Sarathi" userId="ff4ea3ddd7f4ac5d" providerId="LiveId" clId="{F871516C-C190-4913-B012-91B9E91F4480}" dt="2023-06-22T05:18:53.086" v="1953" actId="478"/>
          <ac:picMkLst>
            <pc:docMk/>
            <pc:sldMk cId="4275909786" sldId="268"/>
            <ac:picMk id="14" creationId="{1C5A9DA4-F008-21C3-FDE2-97C510357E01}"/>
          </ac:picMkLst>
        </pc:picChg>
        <pc:picChg chg="add mod modCrop">
          <ac:chgData name="Soundarya Sarathi" userId="ff4ea3ddd7f4ac5d" providerId="LiveId" clId="{F871516C-C190-4913-B012-91B9E91F4480}" dt="2023-06-22T05:31:17.175" v="2010" actId="1582"/>
          <ac:picMkLst>
            <pc:docMk/>
            <pc:sldMk cId="4275909786" sldId="268"/>
            <ac:picMk id="16" creationId="{F9B408BC-2DBC-C957-0239-3ACCADA91F88}"/>
          </ac:picMkLst>
        </pc:picChg>
        <pc:picChg chg="add mod">
          <ac:chgData name="Soundarya Sarathi" userId="ff4ea3ddd7f4ac5d" providerId="LiveId" clId="{F871516C-C190-4913-B012-91B9E91F4480}" dt="2023-06-22T05:36:29.643" v="2072" actId="1076"/>
          <ac:picMkLst>
            <pc:docMk/>
            <pc:sldMk cId="4275909786" sldId="268"/>
            <ac:picMk id="18" creationId="{903AB156-3EBA-3CDF-79DB-CAE96326A99C}"/>
          </ac:picMkLst>
        </pc:picChg>
        <pc:picChg chg="add mod">
          <ac:chgData name="Soundarya Sarathi" userId="ff4ea3ddd7f4ac5d" providerId="LiveId" clId="{F871516C-C190-4913-B012-91B9E91F4480}" dt="2023-06-22T05:37:33.938" v="2075" actId="688"/>
          <ac:picMkLst>
            <pc:docMk/>
            <pc:sldMk cId="4275909786" sldId="268"/>
            <ac:picMk id="19" creationId="{E4DCFE3A-69E0-824F-A228-1A88479B11AC}"/>
          </ac:picMkLst>
        </pc:picChg>
      </pc:sldChg>
      <pc:sldChg chg="addSp delSp modSp new mod modAnim">
        <pc:chgData name="Soundarya Sarathi" userId="ff4ea3ddd7f4ac5d" providerId="LiveId" clId="{F871516C-C190-4913-B012-91B9E91F4480}" dt="2023-06-22T08:45:07.967" v="5136" actId="1076"/>
        <pc:sldMkLst>
          <pc:docMk/>
          <pc:sldMk cId="3192332323" sldId="269"/>
        </pc:sldMkLst>
        <pc:spChg chg="del">
          <ac:chgData name="Soundarya Sarathi" userId="ff4ea3ddd7f4ac5d" providerId="LiveId" clId="{F871516C-C190-4913-B012-91B9E91F4480}" dt="2023-06-22T05:34:01.740" v="2026" actId="478"/>
          <ac:spMkLst>
            <pc:docMk/>
            <pc:sldMk cId="3192332323" sldId="269"/>
            <ac:spMk id="2" creationId="{A33CA247-5BB1-FCB7-950B-BBBA009ED616}"/>
          </ac:spMkLst>
        </pc:spChg>
        <pc:spChg chg="del">
          <ac:chgData name="Soundarya Sarathi" userId="ff4ea3ddd7f4ac5d" providerId="LiveId" clId="{F871516C-C190-4913-B012-91B9E91F4480}" dt="2023-06-22T05:40:08.908" v="2089" actId="478"/>
          <ac:spMkLst>
            <pc:docMk/>
            <pc:sldMk cId="3192332323" sldId="269"/>
            <ac:spMk id="3" creationId="{6B2A3D51-0775-376C-D977-29E556C91F44}"/>
          </ac:spMkLst>
        </pc:spChg>
        <pc:spChg chg="add mod">
          <ac:chgData name="Soundarya Sarathi" userId="ff4ea3ddd7f4ac5d" providerId="LiveId" clId="{F871516C-C190-4913-B012-91B9E91F4480}" dt="2023-06-22T05:34:53.514" v="2071" actId="20577"/>
          <ac:spMkLst>
            <pc:docMk/>
            <pc:sldMk cId="3192332323" sldId="269"/>
            <ac:spMk id="4" creationId="{87A071EC-F0B7-238E-57E4-8D4BA7F01FC5}"/>
          </ac:spMkLst>
        </pc:spChg>
        <pc:spChg chg="add del mod">
          <ac:chgData name="Soundarya Sarathi" userId="ff4ea3ddd7f4ac5d" providerId="LiveId" clId="{F871516C-C190-4913-B012-91B9E91F4480}" dt="2023-06-22T05:40:54.876" v="2092" actId="21"/>
          <ac:spMkLst>
            <pc:docMk/>
            <pc:sldMk cId="3192332323" sldId="269"/>
            <ac:spMk id="5" creationId="{A973B291-79D7-BB78-C8FC-405F361C9913}"/>
          </ac:spMkLst>
        </pc:spChg>
        <pc:spChg chg="add mod">
          <ac:chgData name="Soundarya Sarathi" userId="ff4ea3ddd7f4ac5d" providerId="LiveId" clId="{F871516C-C190-4913-B012-91B9E91F4480}" dt="2023-06-22T05:44:03.376" v="2222" actId="14100"/>
          <ac:spMkLst>
            <pc:docMk/>
            <pc:sldMk cId="3192332323" sldId="269"/>
            <ac:spMk id="7" creationId="{FCFF6658-FBE8-9D16-1580-A4F3AD3032BE}"/>
          </ac:spMkLst>
        </pc:spChg>
        <pc:spChg chg="add mod">
          <ac:chgData name="Soundarya Sarathi" userId="ff4ea3ddd7f4ac5d" providerId="LiveId" clId="{F871516C-C190-4913-B012-91B9E91F4480}" dt="2023-06-22T05:52:26.607" v="2289"/>
          <ac:spMkLst>
            <pc:docMk/>
            <pc:sldMk cId="3192332323" sldId="269"/>
            <ac:spMk id="8" creationId="{FE8ACC6F-5746-5C15-4985-35D1F1AC3062}"/>
          </ac:spMkLst>
        </pc:spChg>
        <pc:spChg chg="add mod">
          <ac:chgData name="Soundarya Sarathi" userId="ff4ea3ddd7f4ac5d" providerId="LiveId" clId="{F871516C-C190-4913-B012-91B9E91F4480}" dt="2023-06-22T05:58:06.773" v="2302" actId="1076"/>
          <ac:spMkLst>
            <pc:docMk/>
            <pc:sldMk cId="3192332323" sldId="269"/>
            <ac:spMk id="18" creationId="{46E1017C-FD57-87EC-B531-7A8E5DF9617D}"/>
          </ac:spMkLst>
        </pc:spChg>
        <pc:picChg chg="add mod">
          <ac:chgData name="Soundarya Sarathi" userId="ff4ea3ddd7f4ac5d" providerId="LiveId" clId="{F871516C-C190-4913-B012-91B9E91F4480}" dt="2023-06-22T05:41:21.143" v="2098" actId="1076"/>
          <ac:picMkLst>
            <pc:docMk/>
            <pc:sldMk cId="3192332323" sldId="269"/>
            <ac:picMk id="6" creationId="{79C0FCA8-80CB-6EEE-F3CC-21789CCAE949}"/>
          </ac:picMkLst>
        </pc:picChg>
        <pc:picChg chg="add del mod">
          <ac:chgData name="Soundarya Sarathi" userId="ff4ea3ddd7f4ac5d" providerId="LiveId" clId="{F871516C-C190-4913-B012-91B9E91F4480}" dt="2023-06-22T05:47:40.861" v="2234" actId="478"/>
          <ac:picMkLst>
            <pc:docMk/>
            <pc:sldMk cId="3192332323" sldId="269"/>
            <ac:picMk id="10" creationId="{2C8D8EB6-93F1-7305-0950-1D4B94E6DE8F}"/>
          </ac:picMkLst>
        </pc:picChg>
        <pc:picChg chg="add mod">
          <ac:chgData name="Soundarya Sarathi" userId="ff4ea3ddd7f4ac5d" providerId="LiveId" clId="{F871516C-C190-4913-B012-91B9E91F4480}" dt="2023-06-22T05:53:30.691" v="2299" actId="1582"/>
          <ac:picMkLst>
            <pc:docMk/>
            <pc:sldMk cId="3192332323" sldId="269"/>
            <ac:picMk id="12" creationId="{5D0DFDA5-C1A3-ACD6-00B7-2164DB4FB959}"/>
          </ac:picMkLst>
        </pc:picChg>
        <pc:picChg chg="add mod modCrop">
          <ac:chgData name="Soundarya Sarathi" userId="ff4ea3ddd7f4ac5d" providerId="LiveId" clId="{F871516C-C190-4913-B012-91B9E91F4480}" dt="2023-06-22T05:52:58.476" v="2293" actId="1582"/>
          <ac:picMkLst>
            <pc:docMk/>
            <pc:sldMk cId="3192332323" sldId="269"/>
            <ac:picMk id="14" creationId="{76C656B2-538C-1B58-D98D-FA61A5AAB390}"/>
          </ac:picMkLst>
        </pc:picChg>
        <pc:picChg chg="add mod">
          <ac:chgData name="Soundarya Sarathi" userId="ff4ea3ddd7f4ac5d" providerId="LiveId" clId="{F871516C-C190-4913-B012-91B9E91F4480}" dt="2023-06-22T05:52:51.251" v="2292" actId="1582"/>
          <ac:picMkLst>
            <pc:docMk/>
            <pc:sldMk cId="3192332323" sldId="269"/>
            <ac:picMk id="16" creationId="{6980CA9F-C8D4-91B7-35E4-7FA6AE644187}"/>
          </ac:picMkLst>
        </pc:picChg>
        <pc:picChg chg="add mod">
          <ac:chgData name="Soundarya Sarathi" userId="ff4ea3ddd7f4ac5d" providerId="LiveId" clId="{F871516C-C190-4913-B012-91B9E91F4480}" dt="2023-06-22T08:45:07.967" v="5136" actId="1076"/>
          <ac:picMkLst>
            <pc:docMk/>
            <pc:sldMk cId="3192332323" sldId="269"/>
            <ac:picMk id="17" creationId="{EE69FB98-50C9-E229-5368-FAD4AFE2FBEA}"/>
          </ac:picMkLst>
        </pc:picChg>
      </pc:sldChg>
      <pc:sldChg chg="addSp delSp modSp new mod modAnim">
        <pc:chgData name="Soundarya Sarathi" userId="ff4ea3ddd7f4ac5d" providerId="LiveId" clId="{F871516C-C190-4913-B012-91B9E91F4480}" dt="2023-06-22T07:36:54.874" v="2920"/>
        <pc:sldMkLst>
          <pc:docMk/>
          <pc:sldMk cId="1741956666" sldId="270"/>
        </pc:sldMkLst>
        <pc:spChg chg="del">
          <ac:chgData name="Soundarya Sarathi" userId="ff4ea3ddd7f4ac5d" providerId="LiveId" clId="{F871516C-C190-4913-B012-91B9E91F4480}" dt="2023-06-22T06:02:01.499" v="2308" actId="478"/>
          <ac:spMkLst>
            <pc:docMk/>
            <pc:sldMk cId="1741956666" sldId="270"/>
            <ac:spMk id="2" creationId="{80AD3DB6-1F88-ABC3-79F2-B17087479A32}"/>
          </ac:spMkLst>
        </pc:spChg>
        <pc:spChg chg="add del mod">
          <ac:chgData name="Soundarya Sarathi" userId="ff4ea3ddd7f4ac5d" providerId="LiveId" clId="{F871516C-C190-4913-B012-91B9E91F4480}" dt="2023-06-22T07:25:12.956" v="2835" actId="767"/>
          <ac:spMkLst>
            <pc:docMk/>
            <pc:sldMk cId="1741956666" sldId="270"/>
            <ac:spMk id="2" creationId="{DC1BC0E5-487A-03E3-081B-55EC1C41DAEA}"/>
          </ac:spMkLst>
        </pc:spChg>
        <pc:spChg chg="add mod">
          <ac:chgData name="Soundarya Sarathi" userId="ff4ea3ddd7f4ac5d" providerId="LiveId" clId="{F871516C-C190-4913-B012-91B9E91F4480}" dt="2023-06-22T07:35:59.773" v="2912"/>
          <ac:spMkLst>
            <pc:docMk/>
            <pc:sldMk cId="1741956666" sldId="270"/>
            <ac:spMk id="3" creationId="{75482565-0ACF-2AD9-3BE2-4813A389F73F}"/>
          </ac:spMkLst>
        </pc:spChg>
        <pc:spChg chg="del">
          <ac:chgData name="Soundarya Sarathi" userId="ff4ea3ddd7f4ac5d" providerId="LiveId" clId="{F871516C-C190-4913-B012-91B9E91F4480}" dt="2023-06-22T06:18:56.899" v="2470" actId="478"/>
          <ac:spMkLst>
            <pc:docMk/>
            <pc:sldMk cId="1741956666" sldId="270"/>
            <ac:spMk id="3" creationId="{B8E8BBB7-3F72-04D9-D067-62BEC3F3AE7A}"/>
          </ac:spMkLst>
        </pc:spChg>
        <pc:spChg chg="add mod">
          <ac:chgData name="Soundarya Sarathi" userId="ff4ea3ddd7f4ac5d" providerId="LiveId" clId="{F871516C-C190-4913-B012-91B9E91F4480}" dt="2023-06-22T06:42:54.443" v="2649" actId="20577"/>
          <ac:spMkLst>
            <pc:docMk/>
            <pc:sldMk cId="1741956666" sldId="270"/>
            <ac:spMk id="4" creationId="{B5FE152B-C440-21C8-CC70-91FFBBD924CA}"/>
          </ac:spMkLst>
        </pc:spChg>
        <pc:spChg chg="add mod">
          <ac:chgData name="Soundarya Sarathi" userId="ff4ea3ddd7f4ac5d" providerId="LiveId" clId="{F871516C-C190-4913-B012-91B9E91F4480}" dt="2023-06-22T07:24:38.675" v="2829" actId="1076"/>
          <ac:spMkLst>
            <pc:docMk/>
            <pc:sldMk cId="1741956666" sldId="270"/>
            <ac:spMk id="6" creationId="{EC6ABA1A-7315-B482-4ED9-F9FA05294102}"/>
          </ac:spMkLst>
        </pc:spChg>
        <pc:spChg chg="add mod">
          <ac:chgData name="Soundarya Sarathi" userId="ff4ea3ddd7f4ac5d" providerId="LiveId" clId="{F871516C-C190-4913-B012-91B9E91F4480}" dt="2023-06-22T06:24:27.154" v="2545"/>
          <ac:spMkLst>
            <pc:docMk/>
            <pc:sldMk cId="1741956666" sldId="270"/>
            <ac:spMk id="7" creationId="{916F5D8B-D7B0-3FD5-F57A-1E2D61A3814A}"/>
          </ac:spMkLst>
        </pc:spChg>
        <pc:spChg chg="add del mod">
          <ac:chgData name="Soundarya Sarathi" userId="ff4ea3ddd7f4ac5d" providerId="LiveId" clId="{F871516C-C190-4913-B012-91B9E91F4480}" dt="2023-06-22T06:37:08.812" v="2625" actId="478"/>
          <ac:spMkLst>
            <pc:docMk/>
            <pc:sldMk cId="1741956666" sldId="270"/>
            <ac:spMk id="8" creationId="{13359B41-7C68-43CF-AA0B-5EAAC15BF6FD}"/>
          </ac:spMkLst>
        </pc:spChg>
        <pc:spChg chg="add mod">
          <ac:chgData name="Soundarya Sarathi" userId="ff4ea3ddd7f4ac5d" providerId="LiveId" clId="{F871516C-C190-4913-B012-91B9E91F4480}" dt="2023-06-22T06:37:16.326" v="2626" actId="767"/>
          <ac:spMkLst>
            <pc:docMk/>
            <pc:sldMk cId="1741956666" sldId="270"/>
            <ac:spMk id="13" creationId="{3266365C-B8EA-2C75-2089-B54F3A9BAC22}"/>
          </ac:spMkLst>
        </pc:spChg>
        <pc:spChg chg="add del mod">
          <ac:chgData name="Soundarya Sarathi" userId="ff4ea3ddd7f4ac5d" providerId="LiveId" clId="{F871516C-C190-4913-B012-91B9E91F4480}" dt="2023-06-22T06:43:06.900" v="2651" actId="478"/>
          <ac:spMkLst>
            <pc:docMk/>
            <pc:sldMk cId="1741956666" sldId="270"/>
            <ac:spMk id="14" creationId="{79F42C55-E770-F163-CABD-58528D57E8DF}"/>
          </ac:spMkLst>
        </pc:spChg>
        <pc:picChg chg="add mod">
          <ac:chgData name="Soundarya Sarathi" userId="ff4ea3ddd7f4ac5d" providerId="LiveId" clId="{F871516C-C190-4913-B012-91B9E91F4480}" dt="2023-06-22T07:24:35.120" v="2828" actId="1076"/>
          <ac:picMkLst>
            <pc:docMk/>
            <pc:sldMk cId="1741956666" sldId="270"/>
            <ac:picMk id="5" creationId="{1CA8B1E0-F699-BFFC-55F4-B84877EC3FFD}"/>
          </ac:picMkLst>
        </pc:picChg>
        <pc:picChg chg="add del mod">
          <ac:chgData name="Soundarya Sarathi" userId="ff4ea3ddd7f4ac5d" providerId="LiveId" clId="{F871516C-C190-4913-B012-91B9E91F4480}" dt="2023-06-22T07:31:44.420" v="2892" actId="478"/>
          <ac:picMkLst>
            <pc:docMk/>
            <pc:sldMk cId="1741956666" sldId="270"/>
            <ac:picMk id="9" creationId="{54C9FE92-49AC-CDA5-0EF4-F2E6FCB99CFD}"/>
          </ac:picMkLst>
        </pc:picChg>
        <pc:picChg chg="add mod">
          <ac:chgData name="Soundarya Sarathi" userId="ff4ea3ddd7f4ac5d" providerId="LiveId" clId="{F871516C-C190-4913-B012-91B9E91F4480}" dt="2023-06-22T06:40:49.021" v="2629" actId="1582"/>
          <ac:picMkLst>
            <pc:docMk/>
            <pc:sldMk cId="1741956666" sldId="270"/>
            <ac:picMk id="10" creationId="{565828B9-EE22-953B-68EF-3F9B29D8662C}"/>
          </ac:picMkLst>
        </pc:picChg>
        <pc:picChg chg="add del mod">
          <ac:chgData name="Soundarya Sarathi" userId="ff4ea3ddd7f4ac5d" providerId="LiveId" clId="{F871516C-C190-4913-B012-91B9E91F4480}" dt="2023-06-22T07:29:34.940" v="2877" actId="478"/>
          <ac:picMkLst>
            <pc:docMk/>
            <pc:sldMk cId="1741956666" sldId="270"/>
            <ac:picMk id="12" creationId="{6BB8B2E1-1E8D-1880-3ADA-4B3D21592CAD}"/>
          </ac:picMkLst>
        </pc:picChg>
        <pc:picChg chg="add mod ord">
          <ac:chgData name="Soundarya Sarathi" userId="ff4ea3ddd7f4ac5d" providerId="LiveId" clId="{F871516C-C190-4913-B012-91B9E91F4480}" dt="2023-06-22T07:26:20.622" v="2845" actId="1076"/>
          <ac:picMkLst>
            <pc:docMk/>
            <pc:sldMk cId="1741956666" sldId="270"/>
            <ac:picMk id="16" creationId="{A4BDE4E8-B726-8213-AD26-43B53C481A29}"/>
          </ac:picMkLst>
        </pc:picChg>
        <pc:picChg chg="add del">
          <ac:chgData name="Soundarya Sarathi" userId="ff4ea3ddd7f4ac5d" providerId="LiveId" clId="{F871516C-C190-4913-B012-91B9E91F4480}" dt="2023-06-22T06:46:08.996" v="2663" actId="22"/>
          <ac:picMkLst>
            <pc:docMk/>
            <pc:sldMk cId="1741956666" sldId="270"/>
            <ac:picMk id="18" creationId="{AF12FBA0-0340-2EC8-E2F0-9484E29ED59A}"/>
          </ac:picMkLst>
        </pc:picChg>
        <pc:picChg chg="add del">
          <ac:chgData name="Soundarya Sarathi" userId="ff4ea3ddd7f4ac5d" providerId="LiveId" clId="{F871516C-C190-4913-B012-91B9E91F4480}" dt="2023-06-22T07:28:33.368" v="2866"/>
          <ac:picMkLst>
            <pc:docMk/>
            <pc:sldMk cId="1741956666" sldId="270"/>
            <ac:picMk id="1026" creationId="{DE48BBBF-EC24-F7A8-BC82-9AFCE4B27654}"/>
          </ac:picMkLst>
        </pc:picChg>
        <pc:picChg chg="add del mod">
          <ac:chgData name="Soundarya Sarathi" userId="ff4ea3ddd7f4ac5d" providerId="LiveId" clId="{F871516C-C190-4913-B012-91B9E91F4480}" dt="2023-06-22T07:28:57.757" v="2872"/>
          <ac:picMkLst>
            <pc:docMk/>
            <pc:sldMk cId="1741956666" sldId="270"/>
            <ac:picMk id="1028" creationId="{74FB2BBE-985F-4E09-2559-07A2CB54B8A1}"/>
          </ac:picMkLst>
        </pc:picChg>
        <pc:picChg chg="add del">
          <ac:chgData name="Soundarya Sarathi" userId="ff4ea3ddd7f4ac5d" providerId="LiveId" clId="{F871516C-C190-4913-B012-91B9E91F4480}" dt="2023-06-22T07:29:14.625" v="2874"/>
          <ac:picMkLst>
            <pc:docMk/>
            <pc:sldMk cId="1741956666" sldId="270"/>
            <ac:picMk id="1030" creationId="{439DFA13-D047-4F97-C245-8166B0CD7AC4}"/>
          </ac:picMkLst>
        </pc:picChg>
        <pc:picChg chg="add del">
          <ac:chgData name="Soundarya Sarathi" userId="ff4ea3ddd7f4ac5d" providerId="LiveId" clId="{F871516C-C190-4913-B012-91B9E91F4480}" dt="2023-06-22T07:29:35.303" v="2878"/>
          <ac:picMkLst>
            <pc:docMk/>
            <pc:sldMk cId="1741956666" sldId="270"/>
            <ac:picMk id="1032" creationId="{62827C62-BB95-6D25-C2E1-A8EFD4D400E5}"/>
          </ac:picMkLst>
        </pc:picChg>
        <pc:picChg chg="add del">
          <ac:chgData name="Soundarya Sarathi" userId="ff4ea3ddd7f4ac5d" providerId="LiveId" clId="{F871516C-C190-4913-B012-91B9E91F4480}" dt="2023-06-22T07:30:56.749" v="2880"/>
          <ac:picMkLst>
            <pc:docMk/>
            <pc:sldMk cId="1741956666" sldId="270"/>
            <ac:picMk id="1034" creationId="{4CA729FA-1377-C9EE-EA9B-60578EDDCAFE}"/>
          </ac:picMkLst>
        </pc:picChg>
        <pc:picChg chg="add del">
          <ac:chgData name="Soundarya Sarathi" userId="ff4ea3ddd7f4ac5d" providerId="LiveId" clId="{F871516C-C190-4913-B012-91B9E91F4480}" dt="2023-06-22T07:32:28.730" v="2894"/>
          <ac:picMkLst>
            <pc:docMk/>
            <pc:sldMk cId="1741956666" sldId="270"/>
            <ac:picMk id="1036" creationId="{B28EB634-40EA-4C4A-CBF1-71708E6E017A}"/>
          </ac:picMkLst>
        </pc:picChg>
        <pc:picChg chg="add del mod">
          <ac:chgData name="Soundarya Sarathi" userId="ff4ea3ddd7f4ac5d" providerId="LiveId" clId="{F871516C-C190-4913-B012-91B9E91F4480}" dt="2023-06-22T07:33:36.874" v="2909"/>
          <ac:picMkLst>
            <pc:docMk/>
            <pc:sldMk cId="1741956666" sldId="270"/>
            <ac:picMk id="1038" creationId="{819E125B-1071-7AEB-CE9C-BBED97C72C5B}"/>
          </ac:picMkLst>
        </pc:picChg>
        <pc:picChg chg="add del">
          <ac:chgData name="Soundarya Sarathi" userId="ff4ea3ddd7f4ac5d" providerId="LiveId" clId="{F871516C-C190-4913-B012-91B9E91F4480}" dt="2023-06-22T07:33:55.678" v="2911"/>
          <ac:picMkLst>
            <pc:docMk/>
            <pc:sldMk cId="1741956666" sldId="270"/>
            <ac:picMk id="1040" creationId="{8DF068BE-6A41-8C44-91A2-60CDDE20293D}"/>
          </ac:picMkLst>
        </pc:picChg>
        <pc:picChg chg="add mod">
          <ac:chgData name="Soundarya Sarathi" userId="ff4ea3ddd7f4ac5d" providerId="LiveId" clId="{F871516C-C190-4913-B012-91B9E91F4480}" dt="2023-06-22T06:46:32.399" v="2667" actId="1076"/>
          <ac:picMkLst>
            <pc:docMk/>
            <pc:sldMk cId="1741956666" sldId="270"/>
            <ac:picMk id="4098" creationId="{C4BAB706-F1F8-C13C-CE0B-BAFD30BEB674}"/>
          </ac:picMkLst>
        </pc:picChg>
      </pc:sldChg>
      <pc:sldChg chg="addSp delSp modSp new mod modAnim">
        <pc:chgData name="Soundarya Sarathi" userId="ff4ea3ddd7f4ac5d" providerId="LiveId" clId="{F871516C-C190-4913-B012-91B9E91F4480}" dt="2023-06-22T12:42:09.126" v="8102"/>
        <pc:sldMkLst>
          <pc:docMk/>
          <pc:sldMk cId="3675079474" sldId="271"/>
        </pc:sldMkLst>
        <pc:spChg chg="del">
          <ac:chgData name="Soundarya Sarathi" userId="ff4ea3ddd7f4ac5d" providerId="LiveId" clId="{F871516C-C190-4913-B012-91B9E91F4480}" dt="2023-06-22T05:12:06.661" v="1926" actId="478"/>
          <ac:spMkLst>
            <pc:docMk/>
            <pc:sldMk cId="3675079474" sldId="271"/>
            <ac:spMk id="2" creationId="{CD8B8ECD-72DD-F986-8F6F-0417053987D7}"/>
          </ac:spMkLst>
        </pc:spChg>
        <pc:spChg chg="add mod">
          <ac:chgData name="Soundarya Sarathi" userId="ff4ea3ddd7f4ac5d" providerId="LiveId" clId="{F871516C-C190-4913-B012-91B9E91F4480}" dt="2023-06-22T12:01:43.719" v="7278" actId="1076"/>
          <ac:spMkLst>
            <pc:docMk/>
            <pc:sldMk cId="3675079474" sldId="271"/>
            <ac:spMk id="3" creationId="{C2E7CC3C-E942-7991-B1CB-A5900401BBA0}"/>
          </ac:spMkLst>
        </pc:spChg>
        <pc:spChg chg="del">
          <ac:chgData name="Soundarya Sarathi" userId="ff4ea3ddd7f4ac5d" providerId="LiveId" clId="{F871516C-C190-4913-B012-91B9E91F4480}" dt="2023-06-22T05:12:09.127" v="1927" actId="478"/>
          <ac:spMkLst>
            <pc:docMk/>
            <pc:sldMk cId="3675079474" sldId="271"/>
            <ac:spMk id="3" creationId="{F7D6A305-B3B8-98DB-7FCA-554131D2424A}"/>
          </ac:spMkLst>
        </pc:spChg>
        <pc:spChg chg="add mod">
          <ac:chgData name="Soundarya Sarathi" userId="ff4ea3ddd7f4ac5d" providerId="LiveId" clId="{F871516C-C190-4913-B012-91B9E91F4480}" dt="2023-06-22T09:33:27.796" v="5372" actId="20577"/>
          <ac:spMkLst>
            <pc:docMk/>
            <pc:sldMk cId="3675079474" sldId="271"/>
            <ac:spMk id="4" creationId="{11904CEA-423D-7FE3-ECFE-37AE78F39FA0}"/>
          </ac:spMkLst>
        </pc:spChg>
        <pc:spChg chg="add mod">
          <ac:chgData name="Soundarya Sarathi" userId="ff4ea3ddd7f4ac5d" providerId="LiveId" clId="{F871516C-C190-4913-B012-91B9E91F4480}" dt="2023-06-22T07:56:49.979" v="3432" actId="20577"/>
          <ac:spMkLst>
            <pc:docMk/>
            <pc:sldMk cId="3675079474" sldId="271"/>
            <ac:spMk id="5" creationId="{2CE0C5DA-3940-58C1-DFBB-D74A72543CD7}"/>
          </ac:spMkLst>
        </pc:spChg>
        <pc:picChg chg="add mod">
          <ac:chgData name="Soundarya Sarathi" userId="ff4ea3ddd7f4ac5d" providerId="LiveId" clId="{F871516C-C190-4913-B012-91B9E91F4480}" dt="2023-06-22T07:44:21.417" v="2930" actId="1076"/>
          <ac:picMkLst>
            <pc:docMk/>
            <pc:sldMk cId="3675079474" sldId="271"/>
            <ac:picMk id="2" creationId="{634C584B-0130-10FC-51FB-3FED1A3D75DB}"/>
          </ac:picMkLst>
        </pc:picChg>
        <pc:picChg chg="add mod">
          <ac:chgData name="Soundarya Sarathi" userId="ff4ea3ddd7f4ac5d" providerId="LiveId" clId="{F871516C-C190-4913-B012-91B9E91F4480}" dt="2023-06-22T08:03:58.469" v="3482" actId="1076"/>
          <ac:picMkLst>
            <pc:docMk/>
            <pc:sldMk cId="3675079474" sldId="271"/>
            <ac:picMk id="7" creationId="{2AF649B7-C855-5D39-343F-97C3C5ACF7CD}"/>
          </ac:picMkLst>
        </pc:picChg>
        <pc:picChg chg="add mod ord">
          <ac:chgData name="Soundarya Sarathi" userId="ff4ea3ddd7f4ac5d" providerId="LiveId" clId="{F871516C-C190-4913-B012-91B9E91F4480}" dt="2023-06-22T08:00:56.353" v="3469" actId="14100"/>
          <ac:picMkLst>
            <pc:docMk/>
            <pc:sldMk cId="3675079474" sldId="271"/>
            <ac:picMk id="9" creationId="{E26D5839-7AEB-DB32-D00C-520AB6739753}"/>
          </ac:picMkLst>
        </pc:picChg>
        <pc:picChg chg="add mod">
          <ac:chgData name="Soundarya Sarathi" userId="ff4ea3ddd7f4ac5d" providerId="LiveId" clId="{F871516C-C190-4913-B012-91B9E91F4480}" dt="2023-06-22T08:01:10.414" v="3471" actId="14100"/>
          <ac:picMkLst>
            <pc:docMk/>
            <pc:sldMk cId="3675079474" sldId="271"/>
            <ac:picMk id="11" creationId="{18B80A31-FDF8-15CA-20B0-2DD5F618606F}"/>
          </ac:picMkLst>
        </pc:picChg>
        <pc:picChg chg="add mod">
          <ac:chgData name="Soundarya Sarathi" userId="ff4ea3ddd7f4ac5d" providerId="LiveId" clId="{F871516C-C190-4913-B012-91B9E91F4480}" dt="2023-06-22T08:00:39.797" v="3466" actId="1582"/>
          <ac:picMkLst>
            <pc:docMk/>
            <pc:sldMk cId="3675079474" sldId="271"/>
            <ac:picMk id="13" creationId="{1DAFAF16-58A1-4F41-8F64-5D4DA21B9DFE}"/>
          </ac:picMkLst>
        </pc:picChg>
        <pc:picChg chg="add mod ord modCrop">
          <ac:chgData name="Soundarya Sarathi" userId="ff4ea3ddd7f4ac5d" providerId="LiveId" clId="{F871516C-C190-4913-B012-91B9E91F4480}" dt="2023-06-22T08:01:41.995" v="3476" actId="1582"/>
          <ac:picMkLst>
            <pc:docMk/>
            <pc:sldMk cId="3675079474" sldId="271"/>
            <ac:picMk id="15" creationId="{B18F3564-58BD-310B-96FD-2754BA32BC5E}"/>
          </ac:picMkLst>
        </pc:picChg>
        <pc:picChg chg="add mod">
          <ac:chgData name="Soundarya Sarathi" userId="ff4ea3ddd7f4ac5d" providerId="LiveId" clId="{F871516C-C190-4913-B012-91B9E91F4480}" dt="2023-06-22T12:41:59.176" v="8099" actId="1076"/>
          <ac:picMkLst>
            <pc:docMk/>
            <pc:sldMk cId="3675079474" sldId="271"/>
            <ac:picMk id="17" creationId="{A4445FED-FC85-A061-ED0A-6D509F0825A0}"/>
          </ac:picMkLst>
        </pc:picChg>
        <pc:picChg chg="add del mod">
          <ac:chgData name="Soundarya Sarathi" userId="ff4ea3ddd7f4ac5d" providerId="LiveId" clId="{F871516C-C190-4913-B012-91B9E91F4480}" dt="2023-06-22T08:03:50.714" v="3480" actId="21"/>
          <ac:picMkLst>
            <pc:docMk/>
            <pc:sldMk cId="3675079474" sldId="271"/>
            <ac:picMk id="19" creationId="{137A308B-1233-1C2A-7497-0B15E2268773}"/>
          </ac:picMkLst>
        </pc:picChg>
      </pc:sldChg>
      <pc:sldChg chg="addSp delSp modSp new mod addAnim delAnim modAnim">
        <pc:chgData name="Soundarya Sarathi" userId="ff4ea3ddd7f4ac5d" providerId="LiveId" clId="{F871516C-C190-4913-B012-91B9E91F4480}" dt="2023-06-22T12:46:31.366" v="8152"/>
        <pc:sldMkLst>
          <pc:docMk/>
          <pc:sldMk cId="1054207148" sldId="272"/>
        </pc:sldMkLst>
        <pc:spChg chg="del">
          <ac:chgData name="Soundarya Sarathi" userId="ff4ea3ddd7f4ac5d" providerId="LiveId" clId="{F871516C-C190-4913-B012-91B9E91F4480}" dt="2023-06-22T06:33:37.888" v="2576" actId="478"/>
          <ac:spMkLst>
            <pc:docMk/>
            <pc:sldMk cId="1054207148" sldId="272"/>
            <ac:spMk id="2" creationId="{46143A31-CE8F-3B69-D0C3-6985496E5C06}"/>
          </ac:spMkLst>
        </pc:spChg>
        <pc:spChg chg="add del mod">
          <ac:chgData name="Soundarya Sarathi" userId="ff4ea3ddd7f4ac5d" providerId="LiveId" clId="{F871516C-C190-4913-B012-91B9E91F4480}" dt="2023-06-22T12:45:39.828" v="8141" actId="478"/>
          <ac:spMkLst>
            <pc:docMk/>
            <pc:sldMk cId="1054207148" sldId="272"/>
            <ac:spMk id="2" creationId="{B6A692E5-AA3A-B7A6-1DD1-E1D3BDCD1635}"/>
          </ac:spMkLst>
        </pc:spChg>
        <pc:spChg chg="del">
          <ac:chgData name="Soundarya Sarathi" userId="ff4ea3ddd7f4ac5d" providerId="LiveId" clId="{F871516C-C190-4913-B012-91B9E91F4480}" dt="2023-06-22T06:33:40.938" v="2577" actId="478"/>
          <ac:spMkLst>
            <pc:docMk/>
            <pc:sldMk cId="1054207148" sldId="272"/>
            <ac:spMk id="3" creationId="{388D2876-B2EB-EF84-2F64-3C04D5E7D6E2}"/>
          </ac:spMkLst>
        </pc:spChg>
        <pc:spChg chg="add del mod">
          <ac:chgData name="Soundarya Sarathi" userId="ff4ea3ddd7f4ac5d" providerId="LiveId" clId="{F871516C-C190-4913-B012-91B9E91F4480}" dt="2023-06-22T12:46:03.324" v="8144" actId="1076"/>
          <ac:spMkLst>
            <pc:docMk/>
            <pc:sldMk cId="1054207148" sldId="272"/>
            <ac:spMk id="4" creationId="{E912D610-ADC2-F4D3-611F-4C2842BF653E}"/>
          </ac:spMkLst>
        </pc:spChg>
        <pc:picChg chg="add del mod">
          <ac:chgData name="Soundarya Sarathi" userId="ff4ea3ddd7f4ac5d" providerId="LiveId" clId="{F871516C-C190-4913-B012-91B9E91F4480}" dt="2023-06-22T10:40:55.420" v="6720" actId="21"/>
          <ac:picMkLst>
            <pc:docMk/>
            <pc:sldMk cId="1054207148" sldId="272"/>
            <ac:picMk id="5" creationId="{9D4D6D2D-6B2F-BCBE-C4E0-708F3D3F5675}"/>
          </ac:picMkLst>
        </pc:picChg>
        <pc:picChg chg="add mod">
          <ac:chgData name="Soundarya Sarathi" userId="ff4ea3ddd7f4ac5d" providerId="LiveId" clId="{F871516C-C190-4913-B012-91B9E91F4480}" dt="2023-06-22T12:45:42.445" v="8143" actId="1076"/>
          <ac:picMkLst>
            <pc:docMk/>
            <pc:sldMk cId="1054207148" sldId="272"/>
            <ac:picMk id="7" creationId="{4F339A87-F40A-B89D-0F5D-5F5F9AC14177}"/>
          </ac:picMkLst>
        </pc:picChg>
        <pc:picChg chg="add del mod">
          <ac:chgData name="Soundarya Sarathi" userId="ff4ea3ddd7f4ac5d" providerId="LiveId" clId="{F871516C-C190-4913-B012-91B9E91F4480}" dt="2023-06-22T10:40:50.038" v="6718" actId="21"/>
          <ac:picMkLst>
            <pc:docMk/>
            <pc:sldMk cId="1054207148" sldId="272"/>
            <ac:picMk id="9" creationId="{77D8DD4F-B9D8-3E56-ED49-4E672C24B9F8}"/>
          </ac:picMkLst>
        </pc:picChg>
        <pc:picChg chg="add del mod">
          <ac:chgData name="Soundarya Sarathi" userId="ff4ea3ddd7f4ac5d" providerId="LiveId" clId="{F871516C-C190-4913-B012-91B9E91F4480}" dt="2023-06-22T10:40:44.520" v="6716" actId="21"/>
          <ac:picMkLst>
            <pc:docMk/>
            <pc:sldMk cId="1054207148" sldId="272"/>
            <ac:picMk id="11" creationId="{F19A308E-4CEF-6D29-A123-6C4C2DA7C025}"/>
          </ac:picMkLst>
        </pc:picChg>
        <pc:picChg chg="add mod">
          <ac:chgData name="Soundarya Sarathi" userId="ff4ea3ddd7f4ac5d" providerId="LiveId" clId="{F871516C-C190-4913-B012-91B9E91F4480}" dt="2023-06-22T10:53:28.592" v="6843" actId="1582"/>
          <ac:picMkLst>
            <pc:docMk/>
            <pc:sldMk cId="1054207148" sldId="272"/>
            <ac:picMk id="13" creationId="{7160252F-D7B4-0787-9B4D-034D580D4D2F}"/>
          </ac:picMkLst>
        </pc:picChg>
        <pc:picChg chg="add mod">
          <ac:chgData name="Soundarya Sarathi" userId="ff4ea3ddd7f4ac5d" providerId="LiveId" clId="{F871516C-C190-4913-B012-91B9E91F4480}" dt="2023-06-22T10:53:43.277" v="6846" actId="14100"/>
          <ac:picMkLst>
            <pc:docMk/>
            <pc:sldMk cId="1054207148" sldId="272"/>
            <ac:picMk id="15" creationId="{2DBBD843-07A0-CC1C-67EC-56556DC9DE8B}"/>
          </ac:picMkLst>
        </pc:picChg>
        <pc:picChg chg="add mod">
          <ac:chgData name="Soundarya Sarathi" userId="ff4ea3ddd7f4ac5d" providerId="LiveId" clId="{F871516C-C190-4913-B012-91B9E91F4480}" dt="2023-06-22T10:53:55.008" v="6848" actId="1582"/>
          <ac:picMkLst>
            <pc:docMk/>
            <pc:sldMk cId="1054207148" sldId="272"/>
            <ac:picMk id="17" creationId="{77DD0E2C-D6EE-0FEA-2685-26156B714E5C}"/>
          </ac:picMkLst>
        </pc:picChg>
        <pc:picChg chg="add mod">
          <ac:chgData name="Soundarya Sarathi" userId="ff4ea3ddd7f4ac5d" providerId="LiveId" clId="{F871516C-C190-4913-B012-91B9E91F4480}" dt="2023-06-22T10:54:09.236" v="6851" actId="1076"/>
          <ac:picMkLst>
            <pc:docMk/>
            <pc:sldMk cId="1054207148" sldId="272"/>
            <ac:picMk id="19" creationId="{4094B85D-C6CC-7742-008E-C222250D6429}"/>
          </ac:picMkLst>
        </pc:picChg>
        <pc:picChg chg="add mod">
          <ac:chgData name="Soundarya Sarathi" userId="ff4ea3ddd7f4ac5d" providerId="LiveId" clId="{F871516C-C190-4913-B012-91B9E91F4480}" dt="2023-06-22T10:54:19.454" v="6853" actId="1582"/>
          <ac:picMkLst>
            <pc:docMk/>
            <pc:sldMk cId="1054207148" sldId="272"/>
            <ac:picMk id="21" creationId="{4E84578B-6F2D-7F88-B76D-29CA3A439CD6}"/>
          </ac:picMkLst>
        </pc:picChg>
        <pc:picChg chg="add del">
          <ac:chgData name="Soundarya Sarathi" userId="ff4ea3ddd7f4ac5d" providerId="LiveId" clId="{F871516C-C190-4913-B012-91B9E91F4480}" dt="2023-06-22T10:50:02.869" v="6812" actId="22"/>
          <ac:picMkLst>
            <pc:docMk/>
            <pc:sldMk cId="1054207148" sldId="272"/>
            <ac:picMk id="23" creationId="{A1D01F8C-5C1A-A72F-860E-6CAEC33DB49B}"/>
          </ac:picMkLst>
        </pc:picChg>
        <pc:cxnChg chg="add">
          <ac:chgData name="Soundarya Sarathi" userId="ff4ea3ddd7f4ac5d" providerId="LiveId" clId="{F871516C-C190-4913-B012-91B9E91F4480}" dt="2023-06-22T10:54:46.665" v="6855" actId="11529"/>
          <ac:cxnSpMkLst>
            <pc:docMk/>
            <pc:sldMk cId="1054207148" sldId="272"/>
            <ac:cxnSpMk id="25" creationId="{CD7817FF-9CEE-DD23-5A9A-C6CFD24C8634}"/>
          </ac:cxnSpMkLst>
        </pc:cxnChg>
        <pc:cxnChg chg="add">
          <ac:chgData name="Soundarya Sarathi" userId="ff4ea3ddd7f4ac5d" providerId="LiveId" clId="{F871516C-C190-4913-B012-91B9E91F4480}" dt="2023-06-22T10:54:56.867" v="6856" actId="11529"/>
          <ac:cxnSpMkLst>
            <pc:docMk/>
            <pc:sldMk cId="1054207148" sldId="272"/>
            <ac:cxnSpMk id="27" creationId="{EEFEFA62-E85A-7D58-6433-DE4E2FD4B825}"/>
          </ac:cxnSpMkLst>
        </pc:cxnChg>
        <pc:cxnChg chg="add mod">
          <ac:chgData name="Soundarya Sarathi" userId="ff4ea3ddd7f4ac5d" providerId="LiveId" clId="{F871516C-C190-4913-B012-91B9E91F4480}" dt="2023-06-22T10:55:13.777" v="6858" actId="14100"/>
          <ac:cxnSpMkLst>
            <pc:docMk/>
            <pc:sldMk cId="1054207148" sldId="272"/>
            <ac:cxnSpMk id="29" creationId="{0A4BA0E9-00E2-8051-B837-C82258978FA6}"/>
          </ac:cxnSpMkLst>
        </pc:cxnChg>
      </pc:sldChg>
      <pc:sldChg chg="addSp delSp modSp new mod modAnim">
        <pc:chgData name="Soundarya Sarathi" userId="ff4ea3ddd7f4ac5d" providerId="LiveId" clId="{F871516C-C190-4913-B012-91B9E91F4480}" dt="2023-06-22T12:49:07.561" v="8161"/>
        <pc:sldMkLst>
          <pc:docMk/>
          <pc:sldMk cId="1469783770" sldId="273"/>
        </pc:sldMkLst>
        <pc:spChg chg="del">
          <ac:chgData name="Soundarya Sarathi" userId="ff4ea3ddd7f4ac5d" providerId="LiveId" clId="{F871516C-C190-4913-B012-91B9E91F4480}" dt="2023-06-22T06:34:08.823" v="2601" actId="478"/>
          <ac:spMkLst>
            <pc:docMk/>
            <pc:sldMk cId="1469783770" sldId="273"/>
            <ac:spMk id="2" creationId="{B7286642-3CA9-571D-C318-F174C4C623B6}"/>
          </ac:spMkLst>
        </pc:spChg>
        <pc:spChg chg="add mod">
          <ac:chgData name="Soundarya Sarathi" userId="ff4ea3ddd7f4ac5d" providerId="LiveId" clId="{F871516C-C190-4913-B012-91B9E91F4480}" dt="2023-06-22T12:04:21.295" v="7473" actId="688"/>
          <ac:spMkLst>
            <pc:docMk/>
            <pc:sldMk cId="1469783770" sldId="273"/>
            <ac:spMk id="3" creationId="{827D5245-110E-ED84-3E78-3015A14F0B70}"/>
          </ac:spMkLst>
        </pc:spChg>
        <pc:spChg chg="del">
          <ac:chgData name="Soundarya Sarathi" userId="ff4ea3ddd7f4ac5d" providerId="LiveId" clId="{F871516C-C190-4913-B012-91B9E91F4480}" dt="2023-06-22T06:34:11.107" v="2602" actId="478"/>
          <ac:spMkLst>
            <pc:docMk/>
            <pc:sldMk cId="1469783770" sldId="273"/>
            <ac:spMk id="3" creationId="{A23C72FC-3D30-92E0-FB2C-4ACDEFDCB3B2}"/>
          </ac:spMkLst>
        </pc:spChg>
        <pc:spChg chg="add mod">
          <ac:chgData name="Soundarya Sarathi" userId="ff4ea3ddd7f4ac5d" providerId="LiveId" clId="{F871516C-C190-4913-B012-91B9E91F4480}" dt="2023-06-22T06:34:18.489" v="2617" actId="20577"/>
          <ac:spMkLst>
            <pc:docMk/>
            <pc:sldMk cId="1469783770" sldId="273"/>
            <ac:spMk id="4" creationId="{B4A4355F-C283-A64E-84FD-1E7923354193}"/>
          </ac:spMkLst>
        </pc:spChg>
        <pc:spChg chg="add mod">
          <ac:chgData name="Soundarya Sarathi" userId="ff4ea3ddd7f4ac5d" providerId="LiveId" clId="{F871516C-C190-4913-B012-91B9E91F4480}" dt="2023-06-22T12:05:38.565" v="7566" actId="1076"/>
          <ac:spMkLst>
            <pc:docMk/>
            <pc:sldMk cId="1469783770" sldId="273"/>
            <ac:spMk id="5" creationId="{0A32A4FF-577F-14EB-2BA4-431D87C36F37}"/>
          </ac:spMkLst>
        </pc:spChg>
        <pc:spChg chg="add mod">
          <ac:chgData name="Soundarya Sarathi" userId="ff4ea3ddd7f4ac5d" providerId="LiveId" clId="{F871516C-C190-4913-B012-91B9E91F4480}" dt="2023-06-22T12:10:10.673" v="7632" actId="1076"/>
          <ac:spMkLst>
            <pc:docMk/>
            <pc:sldMk cId="1469783770" sldId="273"/>
            <ac:spMk id="6" creationId="{7CBC16AA-AEC7-9326-01B3-6A8A4BB3F0FA}"/>
          </ac:spMkLst>
        </pc:spChg>
        <pc:spChg chg="add del">
          <ac:chgData name="Soundarya Sarathi" userId="ff4ea3ddd7f4ac5d" providerId="LiveId" clId="{F871516C-C190-4913-B012-91B9E91F4480}" dt="2023-06-22T12:07:46.335" v="7614" actId="22"/>
          <ac:spMkLst>
            <pc:docMk/>
            <pc:sldMk cId="1469783770" sldId="273"/>
            <ac:spMk id="8" creationId="{9081E73A-9AE6-01AD-DD32-018AA8274A99}"/>
          </ac:spMkLst>
        </pc:spChg>
        <pc:spChg chg="add mod">
          <ac:chgData name="Soundarya Sarathi" userId="ff4ea3ddd7f4ac5d" providerId="LiveId" clId="{F871516C-C190-4913-B012-91B9E91F4480}" dt="2023-06-22T12:10:21.237" v="7633" actId="1076"/>
          <ac:spMkLst>
            <pc:docMk/>
            <pc:sldMk cId="1469783770" sldId="273"/>
            <ac:spMk id="9" creationId="{DED2BDF5-14C1-769D-20EA-3C59ED418290}"/>
          </ac:spMkLst>
        </pc:spChg>
        <pc:picChg chg="add mod">
          <ac:chgData name="Soundarya Sarathi" userId="ff4ea3ddd7f4ac5d" providerId="LiveId" clId="{F871516C-C190-4913-B012-91B9E91F4480}" dt="2023-06-22T12:02:03.358" v="7281" actId="1076"/>
          <ac:picMkLst>
            <pc:docMk/>
            <pc:sldMk cId="1469783770" sldId="273"/>
            <ac:picMk id="2" creationId="{00894CE9-3248-2E11-1C4B-78070F253093}"/>
          </ac:picMkLst>
        </pc:picChg>
        <pc:picChg chg="add mod">
          <ac:chgData name="Soundarya Sarathi" userId="ff4ea3ddd7f4ac5d" providerId="LiveId" clId="{F871516C-C190-4913-B012-91B9E91F4480}" dt="2023-06-22T12:15:30.385" v="7660" actId="1582"/>
          <ac:picMkLst>
            <pc:docMk/>
            <pc:sldMk cId="1469783770" sldId="273"/>
            <ac:picMk id="11" creationId="{D3AD9B1C-65C7-CA46-3107-21F5909DF7EC}"/>
          </ac:picMkLst>
        </pc:picChg>
        <pc:picChg chg="add mod">
          <ac:chgData name="Soundarya Sarathi" userId="ff4ea3ddd7f4ac5d" providerId="LiveId" clId="{F871516C-C190-4913-B012-91B9E91F4480}" dt="2023-06-22T12:15:30.385" v="7660" actId="1582"/>
          <ac:picMkLst>
            <pc:docMk/>
            <pc:sldMk cId="1469783770" sldId="273"/>
            <ac:picMk id="13" creationId="{9E6E9063-99B4-406F-903A-DEEBA016A357}"/>
          </ac:picMkLst>
        </pc:picChg>
        <pc:picChg chg="add mod">
          <ac:chgData name="Soundarya Sarathi" userId="ff4ea3ddd7f4ac5d" providerId="LiveId" clId="{F871516C-C190-4913-B012-91B9E91F4480}" dt="2023-06-22T12:15:30.385" v="7660" actId="1582"/>
          <ac:picMkLst>
            <pc:docMk/>
            <pc:sldMk cId="1469783770" sldId="273"/>
            <ac:picMk id="15" creationId="{B5A2AB4A-CA35-561E-B9A9-2D359C2D87DD}"/>
          </ac:picMkLst>
        </pc:picChg>
        <pc:picChg chg="add del mod">
          <ac:chgData name="Soundarya Sarathi" userId="ff4ea3ddd7f4ac5d" providerId="LiveId" clId="{F871516C-C190-4913-B012-91B9E91F4480}" dt="2023-06-22T07:43:30.641" v="2925"/>
          <ac:picMkLst>
            <pc:docMk/>
            <pc:sldMk cId="1469783770" sldId="273"/>
            <ac:picMk id="2050" creationId="{3383C128-81B7-D263-2D84-491979901209}"/>
          </ac:picMkLst>
        </pc:picChg>
      </pc:sldChg>
      <pc:sldChg chg="addSp delSp modSp new mod ord modAnim">
        <pc:chgData name="Soundarya Sarathi" userId="ff4ea3ddd7f4ac5d" providerId="LiveId" clId="{F871516C-C190-4913-B012-91B9E91F4480}" dt="2023-06-22T11:42:42.746" v="7203" actId="14100"/>
        <pc:sldMkLst>
          <pc:docMk/>
          <pc:sldMk cId="428902095" sldId="274"/>
        </pc:sldMkLst>
        <pc:spChg chg="del">
          <ac:chgData name="Soundarya Sarathi" userId="ff4ea3ddd7f4ac5d" providerId="LiveId" clId="{F871516C-C190-4913-B012-91B9E91F4480}" dt="2023-06-22T11:31:10.495" v="7111" actId="478"/>
          <ac:spMkLst>
            <pc:docMk/>
            <pc:sldMk cId="428902095" sldId="274"/>
            <ac:spMk id="2" creationId="{021F96AD-9781-0493-049D-8F0BAB22F01C}"/>
          </ac:spMkLst>
        </pc:spChg>
        <pc:spChg chg="del">
          <ac:chgData name="Soundarya Sarathi" userId="ff4ea3ddd7f4ac5d" providerId="LiveId" clId="{F871516C-C190-4913-B012-91B9E91F4480}" dt="2023-06-22T11:31:12.528" v="7112" actId="478"/>
          <ac:spMkLst>
            <pc:docMk/>
            <pc:sldMk cId="428902095" sldId="274"/>
            <ac:spMk id="3" creationId="{E2820009-00D3-F2A6-6389-C5B1047DA841}"/>
          </ac:spMkLst>
        </pc:spChg>
        <pc:picChg chg="add mod">
          <ac:chgData name="Soundarya Sarathi" userId="ff4ea3ddd7f4ac5d" providerId="LiveId" clId="{F871516C-C190-4913-B012-91B9E91F4480}" dt="2023-06-22T11:41:32.991" v="7195" actId="14100"/>
          <ac:picMkLst>
            <pc:docMk/>
            <pc:sldMk cId="428902095" sldId="274"/>
            <ac:picMk id="5" creationId="{E9236796-C23C-17E7-3942-BB7E60E28434}"/>
          </ac:picMkLst>
        </pc:picChg>
        <pc:picChg chg="add mod">
          <ac:chgData name="Soundarya Sarathi" userId="ff4ea3ddd7f4ac5d" providerId="LiveId" clId="{F871516C-C190-4913-B012-91B9E91F4480}" dt="2023-06-22T11:39:44.669" v="7182" actId="1076"/>
          <ac:picMkLst>
            <pc:docMk/>
            <pc:sldMk cId="428902095" sldId="274"/>
            <ac:picMk id="7" creationId="{00D7BEBF-F1B4-853E-8623-0679377B73E8}"/>
          </ac:picMkLst>
        </pc:picChg>
        <pc:picChg chg="add mod">
          <ac:chgData name="Soundarya Sarathi" userId="ff4ea3ddd7f4ac5d" providerId="LiveId" clId="{F871516C-C190-4913-B012-91B9E91F4480}" dt="2023-06-22T11:38:12.054" v="7174" actId="1582"/>
          <ac:picMkLst>
            <pc:docMk/>
            <pc:sldMk cId="428902095" sldId="274"/>
            <ac:picMk id="9" creationId="{5C3D308E-BE35-65B7-03D9-D7E56C94E1CA}"/>
          </ac:picMkLst>
        </pc:picChg>
        <pc:picChg chg="add mod">
          <ac:chgData name="Soundarya Sarathi" userId="ff4ea3ddd7f4ac5d" providerId="LiveId" clId="{F871516C-C190-4913-B012-91B9E91F4480}" dt="2023-06-22T11:41:39.334" v="7197" actId="14100"/>
          <ac:picMkLst>
            <pc:docMk/>
            <pc:sldMk cId="428902095" sldId="274"/>
            <ac:picMk id="11" creationId="{8DE3B65A-4478-BFF0-9B0A-01156BA8EDB2}"/>
          </ac:picMkLst>
        </pc:picChg>
        <pc:picChg chg="add mod">
          <ac:chgData name="Soundarya Sarathi" userId="ff4ea3ddd7f4ac5d" providerId="LiveId" clId="{F871516C-C190-4913-B012-91B9E91F4480}" dt="2023-06-22T11:42:42.746" v="7203" actId="14100"/>
          <ac:picMkLst>
            <pc:docMk/>
            <pc:sldMk cId="428902095" sldId="274"/>
            <ac:picMk id="13" creationId="{299AEC34-DA6B-3CFF-5C0A-8882F48E1554}"/>
          </ac:picMkLst>
        </pc:picChg>
        <pc:picChg chg="add mod">
          <ac:chgData name="Soundarya Sarathi" userId="ff4ea3ddd7f4ac5d" providerId="LiveId" clId="{F871516C-C190-4913-B012-91B9E91F4480}" dt="2023-06-22T11:40:07.292" v="7188" actId="1076"/>
          <ac:picMkLst>
            <pc:docMk/>
            <pc:sldMk cId="428902095" sldId="274"/>
            <ac:picMk id="15" creationId="{58FCEF75-B1FA-B3ED-7EF6-D70F97BA430F}"/>
          </ac:picMkLst>
        </pc:picChg>
        <pc:picChg chg="add mod">
          <ac:chgData name="Soundarya Sarathi" userId="ff4ea3ddd7f4ac5d" providerId="LiveId" clId="{F871516C-C190-4913-B012-91B9E91F4480}" dt="2023-06-22T11:41:44.422" v="7199" actId="14100"/>
          <ac:picMkLst>
            <pc:docMk/>
            <pc:sldMk cId="428902095" sldId="274"/>
            <ac:picMk id="17" creationId="{A4596D5A-22A2-4C2E-EFFC-680DBD2EB81E}"/>
          </ac:picMkLst>
        </pc:picChg>
        <pc:picChg chg="add mod">
          <ac:chgData name="Soundarya Sarathi" userId="ff4ea3ddd7f4ac5d" providerId="LiveId" clId="{F871516C-C190-4913-B012-91B9E91F4480}" dt="2023-06-22T11:41:53.167" v="7201" actId="14100"/>
          <ac:picMkLst>
            <pc:docMk/>
            <pc:sldMk cId="428902095" sldId="274"/>
            <ac:picMk id="19" creationId="{7F35C7FD-C666-EC49-B7F9-840E6374A765}"/>
          </ac:picMkLst>
        </pc:picChg>
        <pc:picChg chg="add del mod">
          <ac:chgData name="Soundarya Sarathi" userId="ff4ea3ddd7f4ac5d" providerId="LiveId" clId="{F871516C-C190-4913-B012-91B9E91F4480}" dt="2023-06-22T11:40:38.859" v="7193" actId="478"/>
          <ac:picMkLst>
            <pc:docMk/>
            <pc:sldMk cId="428902095" sldId="274"/>
            <ac:picMk id="21" creationId="{054F36E4-BDA2-6AB8-540D-62BDF186F148}"/>
          </ac:picMkLst>
        </pc:picChg>
        <pc:picChg chg="add mod">
          <ac:chgData name="Soundarya Sarathi" userId="ff4ea3ddd7f4ac5d" providerId="LiveId" clId="{F871516C-C190-4913-B012-91B9E91F4480}" dt="2023-06-22T11:42:02.510" v="7202" actId="14100"/>
          <ac:picMkLst>
            <pc:docMk/>
            <pc:sldMk cId="428902095" sldId="274"/>
            <ac:picMk id="23" creationId="{04227197-2E5B-94C2-81A8-8A61DD717164}"/>
          </ac:picMkLst>
        </pc:picChg>
        <pc:cxnChg chg="add">
          <ac:chgData name="Soundarya Sarathi" userId="ff4ea3ddd7f4ac5d" providerId="LiveId" clId="{F871516C-C190-4913-B012-91B9E91F4480}" dt="2023-06-22T11:38:39.130" v="7175" actId="11529"/>
          <ac:cxnSpMkLst>
            <pc:docMk/>
            <pc:sldMk cId="428902095" sldId="274"/>
            <ac:cxnSpMk id="25" creationId="{10241B55-CA23-1E71-077F-94E21226D325}"/>
          </ac:cxnSpMkLst>
        </pc:cxnChg>
        <pc:cxnChg chg="add mod">
          <ac:chgData name="Soundarya Sarathi" userId="ff4ea3ddd7f4ac5d" providerId="LiveId" clId="{F871516C-C190-4913-B012-91B9E91F4480}" dt="2023-06-22T11:38:51.808" v="7177" actId="1076"/>
          <ac:cxnSpMkLst>
            <pc:docMk/>
            <pc:sldMk cId="428902095" sldId="274"/>
            <ac:cxnSpMk id="27" creationId="{BE599834-26D6-752C-FC13-E5AF2DA85EE7}"/>
          </ac:cxnSpMkLst>
        </pc:cxnChg>
        <pc:cxnChg chg="add">
          <ac:chgData name="Soundarya Sarathi" userId="ff4ea3ddd7f4ac5d" providerId="LiveId" clId="{F871516C-C190-4913-B012-91B9E91F4480}" dt="2023-06-22T11:39:23.967" v="7178" actId="11529"/>
          <ac:cxnSpMkLst>
            <pc:docMk/>
            <pc:sldMk cId="428902095" sldId="274"/>
            <ac:cxnSpMk id="29" creationId="{159F2392-0CA6-BAAE-060C-7F490105D530}"/>
          </ac:cxnSpMkLst>
        </pc:cxnChg>
        <pc:cxnChg chg="add mod">
          <ac:chgData name="Soundarya Sarathi" userId="ff4ea3ddd7f4ac5d" providerId="LiveId" clId="{F871516C-C190-4913-B012-91B9E91F4480}" dt="2023-06-22T11:41:53.167" v="7201" actId="14100"/>
          <ac:cxnSpMkLst>
            <pc:docMk/>
            <pc:sldMk cId="428902095" sldId="274"/>
            <ac:cxnSpMk id="31" creationId="{239EB0E2-DD2C-643A-B85D-ED76551C408F}"/>
          </ac:cxnSpMkLst>
        </pc:cxnChg>
      </pc:sldChg>
      <pc:sldChg chg="new del">
        <pc:chgData name="Soundarya Sarathi" userId="ff4ea3ddd7f4ac5d" providerId="LiveId" clId="{F871516C-C190-4913-B012-91B9E91F4480}" dt="2023-06-22T11:48:32.770" v="7214" actId="47"/>
        <pc:sldMkLst>
          <pc:docMk/>
          <pc:sldMk cId="1833745194" sldId="275"/>
        </pc:sldMkLst>
      </pc:sldChg>
      <pc:sldChg chg="addSp delSp modSp new mod modAnim">
        <pc:chgData name="Soundarya Sarathi" userId="ff4ea3ddd7f4ac5d" providerId="LiveId" clId="{F871516C-C190-4913-B012-91B9E91F4480}" dt="2023-06-22T13:03:09.619" v="8222" actId="1076"/>
        <pc:sldMkLst>
          <pc:docMk/>
          <pc:sldMk cId="252864730" sldId="276"/>
        </pc:sldMkLst>
        <pc:spChg chg="del">
          <ac:chgData name="Soundarya Sarathi" userId="ff4ea3ddd7f4ac5d" providerId="LiveId" clId="{F871516C-C190-4913-B012-91B9E91F4480}" dt="2023-06-22T12:53:24.783" v="8162" actId="478"/>
          <ac:spMkLst>
            <pc:docMk/>
            <pc:sldMk cId="252864730" sldId="276"/>
            <ac:spMk id="2" creationId="{17F1D696-D5C4-E688-8047-E95D8F125F41}"/>
          </ac:spMkLst>
        </pc:spChg>
        <pc:spChg chg="del">
          <ac:chgData name="Soundarya Sarathi" userId="ff4ea3ddd7f4ac5d" providerId="LiveId" clId="{F871516C-C190-4913-B012-91B9E91F4480}" dt="2023-06-22T12:53:27.671" v="8163" actId="478"/>
          <ac:spMkLst>
            <pc:docMk/>
            <pc:sldMk cId="252864730" sldId="276"/>
            <ac:spMk id="3" creationId="{D9641BC8-73E9-99B8-4D5A-F7BAA97B7CE8}"/>
          </ac:spMkLst>
        </pc:spChg>
        <pc:picChg chg="add mod">
          <ac:chgData name="Soundarya Sarathi" userId="ff4ea3ddd7f4ac5d" providerId="LiveId" clId="{F871516C-C190-4913-B012-91B9E91F4480}" dt="2023-06-22T13:02:05.133" v="8208" actId="1076"/>
          <ac:picMkLst>
            <pc:docMk/>
            <pc:sldMk cId="252864730" sldId="276"/>
            <ac:picMk id="5" creationId="{ED591B8F-5264-1AFF-A3AC-28812B31990E}"/>
          </ac:picMkLst>
        </pc:picChg>
        <pc:picChg chg="add mod ord">
          <ac:chgData name="Soundarya Sarathi" userId="ff4ea3ddd7f4ac5d" providerId="LiveId" clId="{F871516C-C190-4913-B012-91B9E91F4480}" dt="2023-06-22T13:03:09.619" v="8222" actId="1076"/>
          <ac:picMkLst>
            <pc:docMk/>
            <pc:sldMk cId="252864730" sldId="276"/>
            <ac:picMk id="7" creationId="{50D78532-87E4-B9DF-7889-5D7A7DECE23E}"/>
          </ac:picMkLst>
        </pc:picChg>
        <pc:picChg chg="add mod">
          <ac:chgData name="Soundarya Sarathi" userId="ff4ea3ddd7f4ac5d" providerId="LiveId" clId="{F871516C-C190-4913-B012-91B9E91F4480}" dt="2023-06-22T13:02:28.796" v="8214" actId="1582"/>
          <ac:picMkLst>
            <pc:docMk/>
            <pc:sldMk cId="252864730" sldId="276"/>
            <ac:picMk id="9" creationId="{DF1A1C47-8821-8093-39BD-EDE10B360F46}"/>
          </ac:picMkLst>
        </pc:picChg>
        <pc:picChg chg="add mod">
          <ac:chgData name="Soundarya Sarathi" userId="ff4ea3ddd7f4ac5d" providerId="LiveId" clId="{F871516C-C190-4913-B012-91B9E91F4480}" dt="2023-06-22T13:02:28.796" v="8214" actId="1582"/>
          <ac:picMkLst>
            <pc:docMk/>
            <pc:sldMk cId="252864730" sldId="276"/>
            <ac:picMk id="11" creationId="{3FE8762E-55F6-5B08-22BC-C0A6C385CCE2}"/>
          </ac:picMkLst>
        </pc:picChg>
        <pc:picChg chg="add mod">
          <ac:chgData name="Soundarya Sarathi" userId="ff4ea3ddd7f4ac5d" providerId="LiveId" clId="{F871516C-C190-4913-B012-91B9E91F4480}" dt="2023-06-22T13:02:28.796" v="8214" actId="1582"/>
          <ac:picMkLst>
            <pc:docMk/>
            <pc:sldMk cId="252864730" sldId="276"/>
            <ac:picMk id="13" creationId="{6EF703CF-81C8-22BE-BC5B-5076B1F5A002}"/>
          </ac:picMkLst>
        </pc:picChg>
      </pc:sldChg>
      <pc:sldChg chg="new del">
        <pc:chgData name="Soundarya Sarathi" userId="ff4ea3ddd7f4ac5d" providerId="LiveId" clId="{F871516C-C190-4913-B012-91B9E91F4480}" dt="2023-06-22T11:48:34.436" v="7215" actId="47"/>
        <pc:sldMkLst>
          <pc:docMk/>
          <pc:sldMk cId="1774027149" sldId="277"/>
        </pc:sldMkLst>
      </pc:sldChg>
      <pc:sldChg chg="new del">
        <pc:chgData name="Soundarya Sarathi" userId="ff4ea3ddd7f4ac5d" providerId="LiveId" clId="{F871516C-C190-4913-B012-91B9E91F4480}" dt="2023-06-22T11:48:34.891" v="7216" actId="47"/>
        <pc:sldMkLst>
          <pc:docMk/>
          <pc:sldMk cId="935654687" sldId="278"/>
        </pc:sldMkLst>
      </pc:sldChg>
      <pc:sldChg chg="addSp delSp modSp new mod modAnim">
        <pc:chgData name="Soundarya Sarathi" userId="ff4ea3ddd7f4ac5d" providerId="LiveId" clId="{F871516C-C190-4913-B012-91B9E91F4480}" dt="2023-06-22T13:09:32.628" v="8243"/>
        <pc:sldMkLst>
          <pc:docMk/>
          <pc:sldMk cId="2014973208" sldId="279"/>
        </pc:sldMkLst>
        <pc:spChg chg="del">
          <ac:chgData name="Soundarya Sarathi" userId="ff4ea3ddd7f4ac5d" providerId="LiveId" clId="{F871516C-C190-4913-B012-91B9E91F4480}" dt="2023-06-22T13:03:24.482" v="8223" actId="478"/>
          <ac:spMkLst>
            <pc:docMk/>
            <pc:sldMk cId="2014973208" sldId="279"/>
            <ac:spMk id="2" creationId="{13CB6FEC-D913-D8E2-7700-3B8701DF7E0A}"/>
          </ac:spMkLst>
        </pc:spChg>
        <pc:spChg chg="del">
          <ac:chgData name="Soundarya Sarathi" userId="ff4ea3ddd7f4ac5d" providerId="LiveId" clId="{F871516C-C190-4913-B012-91B9E91F4480}" dt="2023-06-22T13:03:27.462" v="8224" actId="478"/>
          <ac:spMkLst>
            <pc:docMk/>
            <pc:sldMk cId="2014973208" sldId="279"/>
            <ac:spMk id="3" creationId="{4BDFFF6F-6C1D-E51F-85E4-C1F49F63A7C3}"/>
          </ac:spMkLst>
        </pc:spChg>
        <pc:picChg chg="add del mod">
          <ac:chgData name="Soundarya Sarathi" userId="ff4ea3ddd7f4ac5d" providerId="LiveId" clId="{F871516C-C190-4913-B012-91B9E91F4480}" dt="2023-06-22T13:07:32.144" v="8227" actId="478"/>
          <ac:picMkLst>
            <pc:docMk/>
            <pc:sldMk cId="2014973208" sldId="279"/>
            <ac:picMk id="5" creationId="{E824CD2B-EFE6-8BC6-131D-5BBD71580F77}"/>
          </ac:picMkLst>
        </pc:picChg>
        <pc:picChg chg="add mod">
          <ac:chgData name="Soundarya Sarathi" userId="ff4ea3ddd7f4ac5d" providerId="LiveId" clId="{F871516C-C190-4913-B012-91B9E91F4480}" dt="2023-06-22T13:08:22.482" v="8236" actId="1582"/>
          <ac:picMkLst>
            <pc:docMk/>
            <pc:sldMk cId="2014973208" sldId="279"/>
            <ac:picMk id="7" creationId="{B962ADB6-91AB-9429-2BE9-25DABE60925B}"/>
          </ac:picMkLst>
        </pc:picChg>
        <pc:picChg chg="add mod">
          <ac:chgData name="Soundarya Sarathi" userId="ff4ea3ddd7f4ac5d" providerId="LiveId" clId="{F871516C-C190-4913-B012-91B9E91F4480}" dt="2023-06-22T13:08:22.482" v="8236" actId="1582"/>
          <ac:picMkLst>
            <pc:docMk/>
            <pc:sldMk cId="2014973208" sldId="279"/>
            <ac:picMk id="9" creationId="{3DF1A00B-FE9C-9605-468F-68FBF7E31393}"/>
          </ac:picMkLst>
        </pc:picChg>
        <pc:picChg chg="add mod">
          <ac:chgData name="Soundarya Sarathi" userId="ff4ea3ddd7f4ac5d" providerId="LiveId" clId="{F871516C-C190-4913-B012-91B9E91F4480}" dt="2023-06-22T13:08:22.482" v="8236" actId="1582"/>
          <ac:picMkLst>
            <pc:docMk/>
            <pc:sldMk cId="2014973208" sldId="279"/>
            <ac:picMk id="11" creationId="{A2237264-2A23-2295-4223-1B78FEAE90B3}"/>
          </ac:picMkLst>
        </pc:picChg>
        <pc:cxnChg chg="add">
          <ac:chgData name="Soundarya Sarathi" userId="ff4ea3ddd7f4ac5d" providerId="LiveId" clId="{F871516C-C190-4913-B012-91B9E91F4480}" dt="2023-06-22T13:08:36.301" v="8237" actId="11529"/>
          <ac:cxnSpMkLst>
            <pc:docMk/>
            <pc:sldMk cId="2014973208" sldId="279"/>
            <ac:cxnSpMk id="13" creationId="{08900DB0-FCFD-BB7C-CD73-3D0AC1534020}"/>
          </ac:cxnSpMkLst>
        </pc:cxnChg>
        <pc:cxnChg chg="add">
          <ac:chgData name="Soundarya Sarathi" userId="ff4ea3ddd7f4ac5d" providerId="LiveId" clId="{F871516C-C190-4913-B012-91B9E91F4480}" dt="2023-06-22T13:08:42.719" v="8238" actId="11529"/>
          <ac:cxnSpMkLst>
            <pc:docMk/>
            <pc:sldMk cId="2014973208" sldId="279"/>
            <ac:cxnSpMk id="15" creationId="{C1726D60-8DF0-3522-6E05-91D134B37EC3}"/>
          </ac:cxnSpMkLst>
        </pc:cxnChg>
      </pc:sldChg>
      <pc:sldChg chg="new del">
        <pc:chgData name="Soundarya Sarathi" userId="ff4ea3ddd7f4ac5d" providerId="LiveId" clId="{F871516C-C190-4913-B012-91B9E91F4480}" dt="2023-06-22T12:15:04.293" v="7659" actId="47"/>
        <pc:sldMkLst>
          <pc:docMk/>
          <pc:sldMk cId="391744812" sldId="280"/>
        </pc:sldMkLst>
      </pc:sldChg>
      <pc:sldChg chg="new del">
        <pc:chgData name="Soundarya Sarathi" userId="ff4ea3ddd7f4ac5d" providerId="LiveId" clId="{F871516C-C190-4913-B012-91B9E91F4480}" dt="2023-06-22T12:15:03.295" v="7658" actId="47"/>
        <pc:sldMkLst>
          <pc:docMk/>
          <pc:sldMk cId="459692733" sldId="281"/>
        </pc:sldMkLst>
      </pc:sldChg>
      <pc:sldChg chg="new del">
        <pc:chgData name="Soundarya Sarathi" userId="ff4ea3ddd7f4ac5d" providerId="LiveId" clId="{F871516C-C190-4913-B012-91B9E91F4480}" dt="2023-06-22T12:15:02.685" v="7657" actId="47"/>
        <pc:sldMkLst>
          <pc:docMk/>
          <pc:sldMk cId="3406651810" sldId="282"/>
        </pc:sldMkLst>
      </pc:sldChg>
      <pc:sldChg chg="new del">
        <pc:chgData name="Soundarya Sarathi" userId="ff4ea3ddd7f4ac5d" providerId="LiveId" clId="{F871516C-C190-4913-B012-91B9E91F4480}" dt="2023-06-22T12:15:02.184" v="7656" actId="47"/>
        <pc:sldMkLst>
          <pc:docMk/>
          <pc:sldMk cId="3498343287" sldId="283"/>
        </pc:sldMkLst>
      </pc:sldChg>
      <pc:sldChg chg="new del">
        <pc:chgData name="Soundarya Sarathi" userId="ff4ea3ddd7f4ac5d" providerId="LiveId" clId="{F871516C-C190-4913-B012-91B9E91F4480}" dt="2023-06-22T12:15:01.570" v="7655" actId="47"/>
        <pc:sldMkLst>
          <pc:docMk/>
          <pc:sldMk cId="2619216442" sldId="284"/>
        </pc:sldMkLst>
      </pc:sldChg>
      <pc:sldChg chg="new del">
        <pc:chgData name="Soundarya Sarathi" userId="ff4ea3ddd7f4ac5d" providerId="LiveId" clId="{F871516C-C190-4913-B012-91B9E91F4480}" dt="2023-06-22T12:15:01.341" v="7654" actId="47"/>
        <pc:sldMkLst>
          <pc:docMk/>
          <pc:sldMk cId="1991225817" sldId="285"/>
        </pc:sldMkLst>
      </pc:sldChg>
      <pc:sldChg chg="new del">
        <pc:chgData name="Soundarya Sarathi" userId="ff4ea3ddd7f4ac5d" providerId="LiveId" clId="{F871516C-C190-4913-B012-91B9E91F4480}" dt="2023-06-22T12:14:59.597" v="7649" actId="47"/>
        <pc:sldMkLst>
          <pc:docMk/>
          <pc:sldMk cId="2144918297" sldId="286"/>
        </pc:sldMkLst>
      </pc:sldChg>
      <pc:sldChg chg="new del">
        <pc:chgData name="Soundarya Sarathi" userId="ff4ea3ddd7f4ac5d" providerId="LiveId" clId="{F871516C-C190-4913-B012-91B9E91F4480}" dt="2023-06-22T12:15:00.085" v="7650" actId="47"/>
        <pc:sldMkLst>
          <pc:docMk/>
          <pc:sldMk cId="3254639261" sldId="287"/>
        </pc:sldMkLst>
      </pc:sldChg>
      <pc:sldChg chg="new del">
        <pc:chgData name="Soundarya Sarathi" userId="ff4ea3ddd7f4ac5d" providerId="LiveId" clId="{F871516C-C190-4913-B012-91B9E91F4480}" dt="2023-06-22T12:15:00.603" v="7651" actId="47"/>
        <pc:sldMkLst>
          <pc:docMk/>
          <pc:sldMk cId="2210354480" sldId="288"/>
        </pc:sldMkLst>
      </pc:sldChg>
      <pc:sldChg chg="new del">
        <pc:chgData name="Soundarya Sarathi" userId="ff4ea3ddd7f4ac5d" providerId="LiveId" clId="{F871516C-C190-4913-B012-91B9E91F4480}" dt="2023-06-22T12:15:00.878" v="7652" actId="47"/>
        <pc:sldMkLst>
          <pc:docMk/>
          <pc:sldMk cId="522507558" sldId="289"/>
        </pc:sldMkLst>
      </pc:sldChg>
      <pc:sldChg chg="addSp delSp modSp new mod modAnim">
        <pc:chgData name="Soundarya Sarathi" userId="ff4ea3ddd7f4ac5d" providerId="LiveId" clId="{F871516C-C190-4913-B012-91B9E91F4480}" dt="2023-06-22T08:58:28.169" v="5174"/>
        <pc:sldMkLst>
          <pc:docMk/>
          <pc:sldMk cId="3217756057" sldId="290"/>
        </pc:sldMkLst>
        <pc:spChg chg="del">
          <ac:chgData name="Soundarya Sarathi" userId="ff4ea3ddd7f4ac5d" providerId="LiveId" clId="{F871516C-C190-4913-B012-91B9E91F4480}" dt="2023-06-22T08:04:07.637" v="3484" actId="478"/>
          <ac:spMkLst>
            <pc:docMk/>
            <pc:sldMk cId="3217756057" sldId="290"/>
            <ac:spMk id="2" creationId="{648A8245-B68F-13F1-AD42-3EA757003EEA}"/>
          </ac:spMkLst>
        </pc:spChg>
        <pc:spChg chg="del">
          <ac:chgData name="Soundarya Sarathi" userId="ff4ea3ddd7f4ac5d" providerId="LiveId" clId="{F871516C-C190-4913-B012-91B9E91F4480}" dt="2023-06-22T08:04:10.071" v="3485" actId="478"/>
          <ac:spMkLst>
            <pc:docMk/>
            <pc:sldMk cId="3217756057" sldId="290"/>
            <ac:spMk id="3" creationId="{604DB3C9-B85E-9B59-E83F-A69FAB9EEAF1}"/>
          </ac:spMkLst>
        </pc:spChg>
        <pc:spChg chg="add del">
          <ac:chgData name="Soundarya Sarathi" userId="ff4ea3ddd7f4ac5d" providerId="LiveId" clId="{F871516C-C190-4913-B012-91B9E91F4480}" dt="2023-06-22T08:41:24.757" v="5104" actId="22"/>
          <ac:spMkLst>
            <pc:docMk/>
            <pc:sldMk cId="3217756057" sldId="290"/>
            <ac:spMk id="8" creationId="{CD9F6D87-A70C-42FD-E548-93DA9ADCD08E}"/>
          </ac:spMkLst>
        </pc:spChg>
        <pc:spChg chg="add mod">
          <ac:chgData name="Soundarya Sarathi" userId="ff4ea3ddd7f4ac5d" providerId="LiveId" clId="{F871516C-C190-4913-B012-91B9E91F4480}" dt="2023-06-22T08:41:57.389" v="5106" actId="1076"/>
          <ac:spMkLst>
            <pc:docMk/>
            <pc:sldMk cId="3217756057" sldId="290"/>
            <ac:spMk id="9" creationId="{D9B1197D-5EA1-A58E-F0E0-7BD68D9BD9BE}"/>
          </ac:spMkLst>
        </pc:spChg>
        <pc:spChg chg="add mod">
          <ac:chgData name="Soundarya Sarathi" userId="ff4ea3ddd7f4ac5d" providerId="LiveId" clId="{F871516C-C190-4913-B012-91B9E91F4480}" dt="2023-06-22T08:45:27.268" v="5140" actId="1076"/>
          <ac:spMkLst>
            <pc:docMk/>
            <pc:sldMk cId="3217756057" sldId="290"/>
            <ac:spMk id="10" creationId="{4C1C4171-C5C2-7932-88CE-F6D92DFA823C}"/>
          </ac:spMkLst>
        </pc:spChg>
        <pc:picChg chg="add mod ord">
          <ac:chgData name="Soundarya Sarathi" userId="ff4ea3ddd7f4ac5d" providerId="LiveId" clId="{F871516C-C190-4913-B012-91B9E91F4480}" dt="2023-06-22T08:45:57.740" v="5147" actId="1582"/>
          <ac:picMkLst>
            <pc:docMk/>
            <pc:sldMk cId="3217756057" sldId="290"/>
            <ac:picMk id="4" creationId="{42D89D69-98B2-B3E8-02B6-229F4976374D}"/>
          </ac:picMkLst>
        </pc:picChg>
        <pc:picChg chg="add del mod">
          <ac:chgData name="Soundarya Sarathi" userId="ff4ea3ddd7f4ac5d" providerId="LiveId" clId="{F871516C-C190-4913-B012-91B9E91F4480}" dt="2023-06-22T08:37:55.965" v="5069" actId="21"/>
          <ac:picMkLst>
            <pc:docMk/>
            <pc:sldMk cId="3217756057" sldId="290"/>
            <ac:picMk id="6" creationId="{6CCD75B7-E9A6-751E-BE7D-06051DAEF0CE}"/>
          </ac:picMkLst>
        </pc:picChg>
        <pc:picChg chg="add mod">
          <ac:chgData name="Soundarya Sarathi" userId="ff4ea3ddd7f4ac5d" providerId="LiveId" clId="{F871516C-C190-4913-B012-91B9E91F4480}" dt="2023-06-22T08:46:04.641" v="5148" actId="1582"/>
          <ac:picMkLst>
            <pc:docMk/>
            <pc:sldMk cId="3217756057" sldId="290"/>
            <ac:picMk id="12" creationId="{80243588-264C-3045-0B44-A1F1D9DF2900}"/>
          </ac:picMkLst>
        </pc:picChg>
        <pc:picChg chg="add mod">
          <ac:chgData name="Soundarya Sarathi" userId="ff4ea3ddd7f4ac5d" providerId="LiveId" clId="{F871516C-C190-4913-B012-91B9E91F4480}" dt="2023-06-22T08:45:43.885" v="5145" actId="1076"/>
          <ac:picMkLst>
            <pc:docMk/>
            <pc:sldMk cId="3217756057" sldId="290"/>
            <ac:picMk id="13" creationId="{EEB904C2-D7F4-B368-1121-727AEE89FEE6}"/>
          </ac:picMkLst>
        </pc:picChg>
        <pc:picChg chg="add mod">
          <ac:chgData name="Soundarya Sarathi" userId="ff4ea3ddd7f4ac5d" providerId="LiveId" clId="{F871516C-C190-4913-B012-91B9E91F4480}" dt="2023-06-22T08:48:40.722" v="5163" actId="1582"/>
          <ac:picMkLst>
            <pc:docMk/>
            <pc:sldMk cId="3217756057" sldId="290"/>
            <ac:picMk id="15" creationId="{511EACC6-B643-23B8-35C9-8D22FD403FF5}"/>
          </ac:picMkLst>
        </pc:picChg>
        <pc:picChg chg="add mod">
          <ac:chgData name="Soundarya Sarathi" userId="ff4ea3ddd7f4ac5d" providerId="LiveId" clId="{F871516C-C190-4913-B012-91B9E91F4480}" dt="2023-06-22T08:49:00.370" v="5164" actId="1582"/>
          <ac:picMkLst>
            <pc:docMk/>
            <pc:sldMk cId="3217756057" sldId="290"/>
            <ac:picMk id="17" creationId="{9A991E2C-887C-EBD4-2BAA-8B081E9E10ED}"/>
          </ac:picMkLst>
        </pc:picChg>
        <pc:picChg chg="add mod">
          <ac:chgData name="Soundarya Sarathi" userId="ff4ea3ddd7f4ac5d" providerId="LiveId" clId="{F871516C-C190-4913-B012-91B9E91F4480}" dt="2023-06-22T08:58:26.216" v="5173" actId="1076"/>
          <ac:picMkLst>
            <pc:docMk/>
            <pc:sldMk cId="3217756057" sldId="290"/>
            <ac:picMk id="19" creationId="{D19187DC-EAA6-23B8-C052-2254CAE4FA35}"/>
          </ac:picMkLst>
        </pc:picChg>
      </pc:sldChg>
      <pc:sldChg chg="addSp delSp modSp new del mod">
        <pc:chgData name="Soundarya Sarathi" userId="ff4ea3ddd7f4ac5d" providerId="LiveId" clId="{F871516C-C190-4913-B012-91B9E91F4480}" dt="2023-06-22T07:36:14.850" v="2913" actId="47"/>
        <pc:sldMkLst>
          <pc:docMk/>
          <pc:sldMk cId="3784900773" sldId="290"/>
        </pc:sldMkLst>
        <pc:spChg chg="del">
          <ac:chgData name="Soundarya Sarathi" userId="ff4ea3ddd7f4ac5d" providerId="LiveId" clId="{F871516C-C190-4913-B012-91B9E91F4480}" dt="2023-06-22T06:48:51.806" v="2671" actId="478"/>
          <ac:spMkLst>
            <pc:docMk/>
            <pc:sldMk cId="3784900773" sldId="290"/>
            <ac:spMk id="2" creationId="{6F2B7AD5-DC71-4AFB-C824-3B62CCC0E82F}"/>
          </ac:spMkLst>
        </pc:spChg>
        <pc:spChg chg="del">
          <ac:chgData name="Soundarya Sarathi" userId="ff4ea3ddd7f4ac5d" providerId="LiveId" clId="{F871516C-C190-4913-B012-91B9E91F4480}" dt="2023-06-22T06:48:54.103" v="2672" actId="478"/>
          <ac:spMkLst>
            <pc:docMk/>
            <pc:sldMk cId="3784900773" sldId="290"/>
            <ac:spMk id="3" creationId="{BF5D5224-21DB-68C7-D4E4-559874646252}"/>
          </ac:spMkLst>
        </pc:spChg>
        <pc:spChg chg="add del mod">
          <ac:chgData name="Soundarya Sarathi" userId="ff4ea3ddd7f4ac5d" providerId="LiveId" clId="{F871516C-C190-4913-B012-91B9E91F4480}" dt="2023-06-22T07:25:16.946" v="2836" actId="21"/>
          <ac:spMkLst>
            <pc:docMk/>
            <pc:sldMk cId="3784900773" sldId="290"/>
            <ac:spMk id="4" creationId="{68FF323B-A748-DDC2-C6AF-B6ED36C13AB3}"/>
          </ac:spMkLst>
        </pc:spChg>
      </pc:sldChg>
      <pc:sldChg chg="addSp delSp modSp new mod modAnim">
        <pc:chgData name="Soundarya Sarathi" userId="ff4ea3ddd7f4ac5d" providerId="LiveId" clId="{F871516C-C190-4913-B012-91B9E91F4480}" dt="2023-06-22T10:58:32.952" v="6873" actId="1076"/>
        <pc:sldMkLst>
          <pc:docMk/>
          <pc:sldMk cId="3301904052" sldId="291"/>
        </pc:sldMkLst>
        <pc:spChg chg="add del mod">
          <ac:chgData name="Soundarya Sarathi" userId="ff4ea3ddd7f4ac5d" providerId="LiveId" clId="{F871516C-C190-4913-B012-91B9E91F4480}" dt="2023-06-22T08:10:48.853" v="3502" actId="478"/>
          <ac:spMkLst>
            <pc:docMk/>
            <pc:sldMk cId="3301904052" sldId="291"/>
            <ac:spMk id="2" creationId="{20BE260D-603E-954B-F6A3-318FB45C7005}"/>
          </ac:spMkLst>
        </pc:spChg>
        <pc:spChg chg="del">
          <ac:chgData name="Soundarya Sarathi" userId="ff4ea3ddd7f4ac5d" providerId="LiveId" clId="{F871516C-C190-4913-B012-91B9E91F4480}" dt="2023-06-22T08:14:34.640" v="3677" actId="478"/>
          <ac:spMkLst>
            <pc:docMk/>
            <pc:sldMk cId="3301904052" sldId="291"/>
            <ac:spMk id="3" creationId="{8E165676-405C-8DC0-3797-952C5F13DCD0}"/>
          </ac:spMkLst>
        </pc:spChg>
        <pc:spChg chg="add mod">
          <ac:chgData name="Soundarya Sarathi" userId="ff4ea3ddd7f4ac5d" providerId="LiveId" clId="{F871516C-C190-4913-B012-91B9E91F4480}" dt="2023-06-22T10:58:32.952" v="6873" actId="1076"/>
          <ac:spMkLst>
            <pc:docMk/>
            <pc:sldMk cId="3301904052" sldId="291"/>
            <ac:spMk id="4" creationId="{B5EABA14-76A2-16BF-9452-A773AFB5A296}"/>
          </ac:spMkLst>
        </pc:spChg>
        <pc:spChg chg="add del mod">
          <ac:chgData name="Soundarya Sarathi" userId="ff4ea3ddd7f4ac5d" providerId="LiveId" clId="{F871516C-C190-4913-B012-91B9E91F4480}" dt="2023-06-22T08:14:48.014" v="3681"/>
          <ac:spMkLst>
            <pc:docMk/>
            <pc:sldMk cId="3301904052" sldId="291"/>
            <ac:spMk id="5" creationId="{0B8D910D-8C6E-3BFD-50AC-E9181C7ADF35}"/>
          </ac:spMkLst>
        </pc:spChg>
        <pc:spChg chg="add mod">
          <ac:chgData name="Soundarya Sarathi" userId="ff4ea3ddd7f4ac5d" providerId="LiveId" clId="{F871516C-C190-4913-B012-91B9E91F4480}" dt="2023-06-22T08:38:28.651" v="5075" actId="1076"/>
          <ac:spMkLst>
            <pc:docMk/>
            <pc:sldMk cId="3301904052" sldId="291"/>
            <ac:spMk id="8" creationId="{CE2E0A32-8D12-545B-92B2-E4BE0D37877E}"/>
          </ac:spMkLst>
        </pc:spChg>
        <pc:spChg chg="add mod">
          <ac:chgData name="Soundarya Sarathi" userId="ff4ea3ddd7f4ac5d" providerId="LiveId" clId="{F871516C-C190-4913-B012-91B9E91F4480}" dt="2023-06-22T08:38:33.815" v="5077" actId="1076"/>
          <ac:spMkLst>
            <pc:docMk/>
            <pc:sldMk cId="3301904052" sldId="291"/>
            <ac:spMk id="11" creationId="{231E8C9E-3392-4D2C-7855-494AF441EFCF}"/>
          </ac:spMkLst>
        </pc:spChg>
        <pc:spChg chg="add mod">
          <ac:chgData name="Soundarya Sarathi" userId="ff4ea3ddd7f4ac5d" providerId="LiveId" clId="{F871516C-C190-4913-B012-91B9E91F4480}" dt="2023-06-22T08:39:35.647" v="5097" actId="20577"/>
          <ac:spMkLst>
            <pc:docMk/>
            <pc:sldMk cId="3301904052" sldId="291"/>
            <ac:spMk id="16" creationId="{78FA7C32-F473-DB0A-C4EA-FB1720413B9F}"/>
          </ac:spMkLst>
        </pc:spChg>
        <pc:spChg chg="add mod">
          <ac:chgData name="Soundarya Sarathi" userId="ff4ea3ddd7f4ac5d" providerId="LiveId" clId="{F871516C-C190-4913-B012-91B9E91F4480}" dt="2023-06-22T08:37:51.579" v="5067" actId="20577"/>
          <ac:spMkLst>
            <pc:docMk/>
            <pc:sldMk cId="3301904052" sldId="291"/>
            <ac:spMk id="19" creationId="{AF658EC2-E6DF-E4E5-E464-4105D5A166A1}"/>
          </ac:spMkLst>
        </pc:spChg>
        <pc:picChg chg="add mod modCrop">
          <ac:chgData name="Soundarya Sarathi" userId="ff4ea3ddd7f4ac5d" providerId="LiveId" clId="{F871516C-C190-4913-B012-91B9E91F4480}" dt="2023-06-22T08:16:22.544" v="3754" actId="14100"/>
          <ac:picMkLst>
            <pc:docMk/>
            <pc:sldMk cId="3301904052" sldId="291"/>
            <ac:picMk id="7" creationId="{1D259A80-05B0-6FFB-6F9E-7242D527F740}"/>
          </ac:picMkLst>
        </pc:picChg>
        <pc:picChg chg="add mod">
          <ac:chgData name="Soundarya Sarathi" userId="ff4ea3ddd7f4ac5d" providerId="LiveId" clId="{F871516C-C190-4913-B012-91B9E91F4480}" dt="2023-06-22T08:24:22.494" v="4030" actId="1076"/>
          <ac:picMkLst>
            <pc:docMk/>
            <pc:sldMk cId="3301904052" sldId="291"/>
            <ac:picMk id="10" creationId="{BD7CB0FF-6B36-E9EC-8E30-6553744435C7}"/>
          </ac:picMkLst>
        </pc:picChg>
        <pc:picChg chg="add mod">
          <ac:chgData name="Soundarya Sarathi" userId="ff4ea3ddd7f4ac5d" providerId="LiveId" clId="{F871516C-C190-4913-B012-91B9E91F4480}" dt="2023-06-22T08:33:40.547" v="4742" actId="14100"/>
          <ac:picMkLst>
            <pc:docMk/>
            <pc:sldMk cId="3301904052" sldId="291"/>
            <ac:picMk id="13" creationId="{4ACA3A7B-0E4C-7BFE-CB6F-A2A247F425F9}"/>
          </ac:picMkLst>
        </pc:picChg>
        <pc:picChg chg="add mod">
          <ac:chgData name="Soundarya Sarathi" userId="ff4ea3ddd7f4ac5d" providerId="LiveId" clId="{F871516C-C190-4913-B012-91B9E91F4480}" dt="2023-06-22T08:33:44.926" v="4743" actId="14100"/>
          <ac:picMkLst>
            <pc:docMk/>
            <pc:sldMk cId="3301904052" sldId="291"/>
            <ac:picMk id="15" creationId="{6B219385-9027-37A0-5484-CA5D4936DD9A}"/>
          </ac:picMkLst>
        </pc:picChg>
        <pc:picChg chg="add mod">
          <ac:chgData name="Soundarya Sarathi" userId="ff4ea3ddd7f4ac5d" providerId="LiveId" clId="{F871516C-C190-4913-B012-91B9E91F4480}" dt="2023-06-22T08:34:34.550" v="4749" actId="1076"/>
          <ac:picMkLst>
            <pc:docMk/>
            <pc:sldMk cId="3301904052" sldId="291"/>
            <ac:picMk id="18" creationId="{13F2FCB2-D1B6-18EA-F4D4-1E3A6B12B2C7}"/>
          </ac:picMkLst>
        </pc:picChg>
        <pc:picChg chg="add mod">
          <ac:chgData name="Soundarya Sarathi" userId="ff4ea3ddd7f4ac5d" providerId="LiveId" clId="{F871516C-C190-4913-B012-91B9E91F4480}" dt="2023-06-22T08:38:07.144" v="5073" actId="1076"/>
          <ac:picMkLst>
            <pc:docMk/>
            <pc:sldMk cId="3301904052" sldId="291"/>
            <ac:picMk id="20" creationId="{DE8DAE7F-9568-5EF0-3746-327644132782}"/>
          </ac:picMkLst>
        </pc:picChg>
      </pc:sldChg>
      <pc:sldChg chg="addSp delSp modSp new mod modAnim">
        <pc:chgData name="Soundarya Sarathi" userId="ff4ea3ddd7f4ac5d" providerId="LiveId" clId="{F871516C-C190-4913-B012-91B9E91F4480}" dt="2023-06-22T09:55:14.243" v="5862"/>
        <pc:sldMkLst>
          <pc:docMk/>
          <pc:sldMk cId="1188692628" sldId="292"/>
        </pc:sldMkLst>
        <pc:spChg chg="del">
          <ac:chgData name="Soundarya Sarathi" userId="ff4ea3ddd7f4ac5d" providerId="LiveId" clId="{F871516C-C190-4913-B012-91B9E91F4480}" dt="2023-06-22T08:59:01.067" v="5177" actId="478"/>
          <ac:spMkLst>
            <pc:docMk/>
            <pc:sldMk cId="1188692628" sldId="292"/>
            <ac:spMk id="2" creationId="{042D2FD1-75B9-869A-8302-C0DC4E748639}"/>
          </ac:spMkLst>
        </pc:spChg>
        <pc:spChg chg="del">
          <ac:chgData name="Soundarya Sarathi" userId="ff4ea3ddd7f4ac5d" providerId="LiveId" clId="{F871516C-C190-4913-B012-91B9E91F4480}" dt="2023-06-22T09:33:45.607" v="5384" actId="478"/>
          <ac:spMkLst>
            <pc:docMk/>
            <pc:sldMk cId="1188692628" sldId="292"/>
            <ac:spMk id="3" creationId="{1ABDAE86-76F6-3350-A7C4-A8F608A21921}"/>
          </ac:spMkLst>
        </pc:spChg>
        <pc:spChg chg="add mod">
          <ac:chgData name="Soundarya Sarathi" userId="ff4ea3ddd7f4ac5d" providerId="LiveId" clId="{F871516C-C190-4913-B012-91B9E91F4480}" dt="2023-06-22T09:49:45.348" v="5789" actId="1076"/>
          <ac:spMkLst>
            <pc:docMk/>
            <pc:sldMk cId="1188692628" sldId="292"/>
            <ac:spMk id="4" creationId="{FF593E26-E823-CEC0-1653-819A182EC3FD}"/>
          </ac:spMkLst>
        </pc:spChg>
        <pc:spChg chg="add mod">
          <ac:chgData name="Soundarya Sarathi" userId="ff4ea3ddd7f4ac5d" providerId="LiveId" clId="{F871516C-C190-4913-B012-91B9E91F4480}" dt="2023-06-22T09:50:02.372" v="5792" actId="1076"/>
          <ac:spMkLst>
            <pc:docMk/>
            <pc:sldMk cId="1188692628" sldId="292"/>
            <ac:spMk id="6" creationId="{4504A39F-949F-39C6-22FB-4AF7E0627A96}"/>
          </ac:spMkLst>
        </pc:spChg>
        <pc:spChg chg="add mod ord">
          <ac:chgData name="Soundarya Sarathi" userId="ff4ea3ddd7f4ac5d" providerId="LiveId" clId="{F871516C-C190-4913-B012-91B9E91F4480}" dt="2023-06-22T09:48:07.905" v="5781" actId="1076"/>
          <ac:spMkLst>
            <pc:docMk/>
            <pc:sldMk cId="1188692628" sldId="292"/>
            <ac:spMk id="11" creationId="{BEE9779B-7DAE-B7E5-97CD-66C582A48D2D}"/>
          </ac:spMkLst>
        </pc:spChg>
        <pc:spChg chg="add del mod">
          <ac:chgData name="Soundarya Sarathi" userId="ff4ea3ddd7f4ac5d" providerId="LiveId" clId="{F871516C-C190-4913-B012-91B9E91F4480}" dt="2023-06-22T09:52:40.282" v="5822" actId="478"/>
          <ac:spMkLst>
            <pc:docMk/>
            <pc:sldMk cId="1188692628" sldId="292"/>
            <ac:spMk id="16" creationId="{2E929043-9D6D-343C-6A9D-0D9D3013A93D}"/>
          </ac:spMkLst>
        </pc:spChg>
        <pc:spChg chg="add mod">
          <ac:chgData name="Soundarya Sarathi" userId="ff4ea3ddd7f4ac5d" providerId="LiveId" clId="{F871516C-C190-4913-B012-91B9E91F4480}" dt="2023-06-22T09:53:47" v="5852" actId="1076"/>
          <ac:spMkLst>
            <pc:docMk/>
            <pc:sldMk cId="1188692628" sldId="292"/>
            <ac:spMk id="17" creationId="{B2D4A949-48B9-CEBD-34CE-A987ED29486D}"/>
          </ac:spMkLst>
        </pc:spChg>
        <pc:spChg chg="add mod">
          <ac:chgData name="Soundarya Sarathi" userId="ff4ea3ddd7f4ac5d" providerId="LiveId" clId="{F871516C-C190-4913-B012-91B9E91F4480}" dt="2023-06-22T09:53:40.536" v="5851" actId="1076"/>
          <ac:spMkLst>
            <pc:docMk/>
            <pc:sldMk cId="1188692628" sldId="292"/>
            <ac:spMk id="18" creationId="{B904682A-4272-EB6C-2F5A-A0496EA39C24}"/>
          </ac:spMkLst>
        </pc:spChg>
        <pc:picChg chg="add mod">
          <ac:chgData name="Soundarya Sarathi" userId="ff4ea3ddd7f4ac5d" providerId="LiveId" clId="{F871516C-C190-4913-B012-91B9E91F4480}" dt="2023-06-22T09:49:56.856" v="5791" actId="1076"/>
          <ac:picMkLst>
            <pc:docMk/>
            <pc:sldMk cId="1188692628" sldId="292"/>
            <ac:picMk id="5" creationId="{E2356970-86F7-ED46-E27F-4EF74A72F084}"/>
          </ac:picMkLst>
        </pc:picChg>
        <pc:picChg chg="add mod">
          <ac:chgData name="Soundarya Sarathi" userId="ff4ea3ddd7f4ac5d" providerId="LiveId" clId="{F871516C-C190-4913-B012-91B9E91F4480}" dt="2023-06-22T09:54:33.151" v="5857" actId="1076"/>
          <ac:picMkLst>
            <pc:docMk/>
            <pc:sldMk cId="1188692628" sldId="292"/>
            <ac:picMk id="8" creationId="{5E67EF38-5688-FE0C-969F-2959169F1742}"/>
          </ac:picMkLst>
        </pc:picChg>
        <pc:picChg chg="add mod ord">
          <ac:chgData name="Soundarya Sarathi" userId="ff4ea3ddd7f4ac5d" providerId="LiveId" clId="{F871516C-C190-4913-B012-91B9E91F4480}" dt="2023-06-22T09:48:12.076" v="5782" actId="1076"/>
          <ac:picMkLst>
            <pc:docMk/>
            <pc:sldMk cId="1188692628" sldId="292"/>
            <ac:picMk id="10" creationId="{DAB52E86-6774-EFCB-705A-4B7782A07C87}"/>
          </ac:picMkLst>
        </pc:picChg>
        <pc:picChg chg="add mod">
          <ac:chgData name="Soundarya Sarathi" userId="ff4ea3ddd7f4ac5d" providerId="LiveId" clId="{F871516C-C190-4913-B012-91B9E91F4480}" dt="2023-06-22T09:50:56.130" v="5803" actId="1582"/>
          <ac:picMkLst>
            <pc:docMk/>
            <pc:sldMk cId="1188692628" sldId="292"/>
            <ac:picMk id="13" creationId="{C3C4F64D-86FF-43AE-8FA7-F4C091A3FE49}"/>
          </ac:picMkLst>
        </pc:picChg>
        <pc:picChg chg="add mod">
          <ac:chgData name="Soundarya Sarathi" userId="ff4ea3ddd7f4ac5d" providerId="LiveId" clId="{F871516C-C190-4913-B012-91B9E91F4480}" dt="2023-06-22T09:53:53.128" v="5853" actId="1076"/>
          <ac:picMkLst>
            <pc:docMk/>
            <pc:sldMk cId="1188692628" sldId="292"/>
            <ac:picMk id="15" creationId="{368B25D5-60C5-7AF2-B8F4-5D21C1277CE8}"/>
          </ac:picMkLst>
        </pc:picChg>
        <pc:picChg chg="add mod">
          <ac:chgData name="Soundarya Sarathi" userId="ff4ea3ddd7f4ac5d" providerId="LiveId" clId="{F871516C-C190-4913-B012-91B9E91F4480}" dt="2023-06-22T09:54:18.456" v="5855" actId="1076"/>
          <ac:picMkLst>
            <pc:docMk/>
            <pc:sldMk cId="1188692628" sldId="292"/>
            <ac:picMk id="19" creationId="{20EB89CE-5554-679C-8686-314B747AE527}"/>
          </ac:picMkLst>
        </pc:picChg>
      </pc:sldChg>
      <pc:sldChg chg="addSp delSp modSp new mod ord modAnim">
        <pc:chgData name="Soundarya Sarathi" userId="ff4ea3ddd7f4ac5d" providerId="LiveId" clId="{F871516C-C190-4913-B012-91B9E91F4480}" dt="2023-06-22T12:43:59.837" v="8127"/>
        <pc:sldMkLst>
          <pc:docMk/>
          <pc:sldMk cId="461916546" sldId="293"/>
        </pc:sldMkLst>
        <pc:spChg chg="del">
          <ac:chgData name="Soundarya Sarathi" userId="ff4ea3ddd7f4ac5d" providerId="LiveId" clId="{F871516C-C190-4913-B012-91B9E91F4480}" dt="2023-06-22T09:56:12.209" v="5878" actId="478"/>
          <ac:spMkLst>
            <pc:docMk/>
            <pc:sldMk cId="461916546" sldId="293"/>
            <ac:spMk id="2" creationId="{552F31BA-DCDC-4F5B-AD38-8E842F224B15}"/>
          </ac:spMkLst>
        </pc:spChg>
        <pc:spChg chg="del">
          <ac:chgData name="Soundarya Sarathi" userId="ff4ea3ddd7f4ac5d" providerId="LiveId" clId="{F871516C-C190-4913-B012-91B9E91F4480}" dt="2023-06-22T10:07:59.077" v="5916" actId="478"/>
          <ac:spMkLst>
            <pc:docMk/>
            <pc:sldMk cId="461916546" sldId="293"/>
            <ac:spMk id="3" creationId="{FD9F6A00-4E52-D434-D91A-638A9F792249}"/>
          </ac:spMkLst>
        </pc:spChg>
        <pc:spChg chg="add mod">
          <ac:chgData name="Soundarya Sarathi" userId="ff4ea3ddd7f4ac5d" providerId="LiveId" clId="{F871516C-C190-4913-B012-91B9E91F4480}" dt="2023-06-22T12:42:47.230" v="8103" actId="1076"/>
          <ac:spMkLst>
            <pc:docMk/>
            <pc:sldMk cId="461916546" sldId="293"/>
            <ac:spMk id="4" creationId="{89F78C1F-CE1F-74B4-9DB8-51BE625253A9}"/>
          </ac:spMkLst>
        </pc:spChg>
        <pc:spChg chg="add mod">
          <ac:chgData name="Soundarya Sarathi" userId="ff4ea3ddd7f4ac5d" providerId="LiveId" clId="{F871516C-C190-4913-B012-91B9E91F4480}" dt="2023-06-22T12:43:26.223" v="8119" actId="20577"/>
          <ac:spMkLst>
            <pc:docMk/>
            <pc:sldMk cId="461916546" sldId="293"/>
            <ac:spMk id="5" creationId="{0BA14EBD-2F7D-3883-DD83-C8729C4CA9CD}"/>
          </ac:spMkLst>
        </pc:spChg>
        <pc:spChg chg="add mod">
          <ac:chgData name="Soundarya Sarathi" userId="ff4ea3ddd7f4ac5d" providerId="LiveId" clId="{F871516C-C190-4913-B012-91B9E91F4480}" dt="2023-06-22T10:25:26.532" v="6397" actId="1076"/>
          <ac:spMkLst>
            <pc:docMk/>
            <pc:sldMk cId="461916546" sldId="293"/>
            <ac:spMk id="18" creationId="{C16328E9-DA9F-D88B-DFAE-0408F2B6F2C7}"/>
          </ac:spMkLst>
        </pc:spChg>
        <pc:spChg chg="add mod">
          <ac:chgData name="Soundarya Sarathi" userId="ff4ea3ddd7f4ac5d" providerId="LiveId" clId="{F871516C-C190-4913-B012-91B9E91F4480}" dt="2023-06-22T10:25:53.108" v="6527" actId="20577"/>
          <ac:spMkLst>
            <pc:docMk/>
            <pc:sldMk cId="461916546" sldId="293"/>
            <ac:spMk id="19" creationId="{7BCE240E-71B0-E105-8B82-C763988500E8}"/>
          </ac:spMkLst>
        </pc:spChg>
        <pc:spChg chg="add mod">
          <ac:chgData name="Soundarya Sarathi" userId="ff4ea3ddd7f4ac5d" providerId="LiveId" clId="{F871516C-C190-4913-B012-91B9E91F4480}" dt="2023-06-22T10:26:21.862" v="6679" actId="14100"/>
          <ac:spMkLst>
            <pc:docMk/>
            <pc:sldMk cId="461916546" sldId="293"/>
            <ac:spMk id="20" creationId="{AD5FBEE9-E401-3802-C24C-BCCCF8C0754E}"/>
          </ac:spMkLst>
        </pc:spChg>
        <pc:picChg chg="add mod">
          <ac:chgData name="Soundarya Sarathi" userId="ff4ea3ddd7f4ac5d" providerId="LiveId" clId="{F871516C-C190-4913-B012-91B9E91F4480}" dt="2023-06-22T10:24:23.934" v="6368" actId="1582"/>
          <ac:picMkLst>
            <pc:docMk/>
            <pc:sldMk cId="461916546" sldId="293"/>
            <ac:picMk id="7" creationId="{A57D01F7-3616-FC87-A472-181A669865A1}"/>
          </ac:picMkLst>
        </pc:picChg>
        <pc:picChg chg="add mod">
          <ac:chgData name="Soundarya Sarathi" userId="ff4ea3ddd7f4ac5d" providerId="LiveId" clId="{F871516C-C190-4913-B012-91B9E91F4480}" dt="2023-06-22T12:43:47.806" v="8123" actId="1076"/>
          <ac:picMkLst>
            <pc:docMk/>
            <pc:sldMk cId="461916546" sldId="293"/>
            <ac:picMk id="9" creationId="{36C88466-11F4-3043-0939-5758FCA51F45}"/>
          </ac:picMkLst>
        </pc:picChg>
        <pc:picChg chg="add mod">
          <ac:chgData name="Soundarya Sarathi" userId="ff4ea3ddd7f4ac5d" providerId="LiveId" clId="{F871516C-C190-4913-B012-91B9E91F4480}" dt="2023-06-22T10:24:18.605" v="6367" actId="1582"/>
          <ac:picMkLst>
            <pc:docMk/>
            <pc:sldMk cId="461916546" sldId="293"/>
            <ac:picMk id="11" creationId="{3904859B-E1F2-D942-2089-4EC215E3AC36}"/>
          </ac:picMkLst>
        </pc:picChg>
        <pc:picChg chg="add mod">
          <ac:chgData name="Soundarya Sarathi" userId="ff4ea3ddd7f4ac5d" providerId="LiveId" clId="{F871516C-C190-4913-B012-91B9E91F4480}" dt="2023-06-22T10:23:52.050" v="6364" actId="1582"/>
          <ac:picMkLst>
            <pc:docMk/>
            <pc:sldMk cId="461916546" sldId="293"/>
            <ac:picMk id="13" creationId="{260053AC-71F2-23E9-63EE-7590EE1EAF87}"/>
          </ac:picMkLst>
        </pc:picChg>
        <pc:picChg chg="add mod">
          <ac:chgData name="Soundarya Sarathi" userId="ff4ea3ddd7f4ac5d" providerId="LiveId" clId="{F871516C-C190-4913-B012-91B9E91F4480}" dt="2023-06-22T10:23:54.710" v="6365" actId="1076"/>
          <ac:picMkLst>
            <pc:docMk/>
            <pc:sldMk cId="461916546" sldId="293"/>
            <ac:picMk id="15" creationId="{6F2E6110-DDA2-E079-30EE-4EBFC204D80F}"/>
          </ac:picMkLst>
        </pc:picChg>
        <pc:picChg chg="add mod">
          <ac:chgData name="Soundarya Sarathi" userId="ff4ea3ddd7f4ac5d" providerId="LiveId" clId="{F871516C-C190-4913-B012-91B9E91F4480}" dt="2023-06-22T10:23:39.417" v="6362" actId="1582"/>
          <ac:picMkLst>
            <pc:docMk/>
            <pc:sldMk cId="461916546" sldId="293"/>
            <ac:picMk id="17" creationId="{08FDC579-484F-E656-6D91-20EA323890E4}"/>
          </ac:picMkLst>
        </pc:picChg>
      </pc:sldChg>
      <pc:sldChg chg="addSp delSp modSp new mod modAnim">
        <pc:chgData name="Soundarya Sarathi" userId="ff4ea3ddd7f4ac5d" providerId="LiveId" clId="{F871516C-C190-4913-B012-91B9E91F4480}" dt="2023-06-22T12:44:21.521" v="8131"/>
        <pc:sldMkLst>
          <pc:docMk/>
          <pc:sldMk cId="1626769268" sldId="294"/>
        </pc:sldMkLst>
        <pc:spChg chg="del">
          <ac:chgData name="Soundarya Sarathi" userId="ff4ea3ddd7f4ac5d" providerId="LiveId" clId="{F871516C-C190-4913-B012-91B9E91F4480}" dt="2023-06-22T10:36:17.530" v="6704" actId="478"/>
          <ac:spMkLst>
            <pc:docMk/>
            <pc:sldMk cId="1626769268" sldId="294"/>
            <ac:spMk id="2" creationId="{13D5B2F4-8678-DF89-8111-34418313B8EA}"/>
          </ac:spMkLst>
        </pc:spChg>
        <pc:spChg chg="del">
          <ac:chgData name="Soundarya Sarathi" userId="ff4ea3ddd7f4ac5d" providerId="LiveId" clId="{F871516C-C190-4913-B012-91B9E91F4480}" dt="2023-06-22T10:36:20.146" v="6705" actId="478"/>
          <ac:spMkLst>
            <pc:docMk/>
            <pc:sldMk cId="1626769268" sldId="294"/>
            <ac:spMk id="3" creationId="{2AEDEE30-C820-AF59-24CA-0308D96DCD3E}"/>
          </ac:spMkLst>
        </pc:spChg>
        <pc:spChg chg="add mod">
          <ac:chgData name="Soundarya Sarathi" userId="ff4ea3ddd7f4ac5d" providerId="LiveId" clId="{F871516C-C190-4913-B012-91B9E91F4480}" dt="2023-06-22T10:44:57.267" v="6789" actId="1076"/>
          <ac:spMkLst>
            <pc:docMk/>
            <pc:sldMk cId="1626769268" sldId="294"/>
            <ac:spMk id="13" creationId="{C3839820-35F9-EBA6-23BA-735F9021DF27}"/>
          </ac:spMkLst>
        </pc:spChg>
        <pc:picChg chg="add mod ord">
          <ac:chgData name="Soundarya Sarathi" userId="ff4ea3ddd7f4ac5d" providerId="LiveId" clId="{F871516C-C190-4913-B012-91B9E91F4480}" dt="2023-06-22T10:43:40.563" v="6762" actId="1582"/>
          <ac:picMkLst>
            <pc:docMk/>
            <pc:sldMk cId="1626769268" sldId="294"/>
            <ac:picMk id="5" creationId="{231C9DB1-A980-876D-8D22-EA01112C1655}"/>
          </ac:picMkLst>
        </pc:picChg>
        <pc:picChg chg="add mod">
          <ac:chgData name="Soundarya Sarathi" userId="ff4ea3ddd7f4ac5d" providerId="LiveId" clId="{F871516C-C190-4913-B012-91B9E91F4480}" dt="2023-06-22T10:45:08.789" v="6794" actId="1076"/>
          <ac:picMkLst>
            <pc:docMk/>
            <pc:sldMk cId="1626769268" sldId="294"/>
            <ac:picMk id="7" creationId="{8B03ACEF-71DC-2527-DD7C-3E6283CA5367}"/>
          </ac:picMkLst>
        </pc:picChg>
        <pc:picChg chg="add mod">
          <ac:chgData name="Soundarya Sarathi" userId="ff4ea3ddd7f4ac5d" providerId="LiveId" clId="{F871516C-C190-4913-B012-91B9E91F4480}" dt="2023-06-22T10:43:23.164" v="6758" actId="14100"/>
          <ac:picMkLst>
            <pc:docMk/>
            <pc:sldMk cId="1626769268" sldId="294"/>
            <ac:picMk id="9" creationId="{45707DD1-8A49-AD38-E255-0BFCBFD27DC3}"/>
          </ac:picMkLst>
        </pc:picChg>
        <pc:picChg chg="add mod">
          <ac:chgData name="Soundarya Sarathi" userId="ff4ea3ddd7f4ac5d" providerId="LiveId" clId="{F871516C-C190-4913-B012-91B9E91F4480}" dt="2023-06-22T10:45:06.019" v="6792" actId="1076"/>
          <ac:picMkLst>
            <pc:docMk/>
            <pc:sldMk cId="1626769268" sldId="294"/>
            <ac:picMk id="10" creationId="{AC8AC510-EE8E-A364-BDF6-4AA8FB8FB5AA}"/>
          </ac:picMkLst>
        </pc:picChg>
        <pc:picChg chg="add mod">
          <ac:chgData name="Soundarya Sarathi" userId="ff4ea3ddd7f4ac5d" providerId="LiveId" clId="{F871516C-C190-4913-B012-91B9E91F4480}" dt="2023-06-22T10:45:00.953" v="6791" actId="1076"/>
          <ac:picMkLst>
            <pc:docMk/>
            <pc:sldMk cId="1626769268" sldId="294"/>
            <ac:picMk id="11" creationId="{D921EF69-45D7-9839-C8F3-1DE50D938312}"/>
          </ac:picMkLst>
        </pc:picChg>
        <pc:picChg chg="add del mod">
          <ac:chgData name="Soundarya Sarathi" userId="ff4ea3ddd7f4ac5d" providerId="LiveId" clId="{F871516C-C190-4913-B012-91B9E91F4480}" dt="2023-06-22T10:41:04.299" v="6722" actId="478"/>
          <ac:picMkLst>
            <pc:docMk/>
            <pc:sldMk cId="1626769268" sldId="294"/>
            <ac:picMk id="12" creationId="{3FAC0445-F3A1-6EDF-306D-B08B27E5F7E9}"/>
          </ac:picMkLst>
        </pc:picChg>
        <pc:picChg chg="add del mod">
          <ac:chgData name="Soundarya Sarathi" userId="ff4ea3ddd7f4ac5d" providerId="LiveId" clId="{F871516C-C190-4913-B012-91B9E91F4480}" dt="2023-06-22T10:46:27.900" v="6800" actId="478"/>
          <ac:picMkLst>
            <pc:docMk/>
            <pc:sldMk cId="1626769268" sldId="294"/>
            <ac:picMk id="15" creationId="{D30A721D-BDE6-5367-8A09-D455BAA463C0}"/>
          </ac:picMkLst>
        </pc:picChg>
      </pc:sldChg>
      <pc:sldChg chg="addSp delSp modSp new mod modAnim">
        <pc:chgData name="Soundarya Sarathi" userId="ff4ea3ddd7f4ac5d" providerId="LiveId" clId="{F871516C-C190-4913-B012-91B9E91F4480}" dt="2023-06-22T11:50:21.630" v="7241" actId="1076"/>
        <pc:sldMkLst>
          <pc:docMk/>
          <pc:sldMk cId="3841799869" sldId="295"/>
        </pc:sldMkLst>
        <pc:spChg chg="del mod">
          <ac:chgData name="Soundarya Sarathi" userId="ff4ea3ddd7f4ac5d" providerId="LiveId" clId="{F871516C-C190-4913-B012-91B9E91F4480}" dt="2023-06-22T10:58:25.508" v="6872" actId="478"/>
          <ac:spMkLst>
            <pc:docMk/>
            <pc:sldMk cId="3841799869" sldId="295"/>
            <ac:spMk id="2" creationId="{B1081922-A37F-1420-F03D-702CDE1C767D}"/>
          </ac:spMkLst>
        </pc:spChg>
        <pc:spChg chg="del">
          <ac:chgData name="Soundarya Sarathi" userId="ff4ea3ddd7f4ac5d" providerId="LiveId" clId="{F871516C-C190-4913-B012-91B9E91F4480}" dt="2023-06-22T11:01:19.484" v="6998" actId="478"/>
          <ac:spMkLst>
            <pc:docMk/>
            <pc:sldMk cId="3841799869" sldId="295"/>
            <ac:spMk id="3" creationId="{6E102A55-1C49-78EC-327B-53929A425700}"/>
          </ac:spMkLst>
        </pc:spChg>
        <pc:spChg chg="add mod">
          <ac:chgData name="Soundarya Sarathi" userId="ff4ea3ddd7f4ac5d" providerId="LiveId" clId="{F871516C-C190-4913-B012-91B9E91F4480}" dt="2023-06-22T11:50:21.630" v="7241" actId="1076"/>
          <ac:spMkLst>
            <pc:docMk/>
            <pc:sldMk cId="3841799869" sldId="295"/>
            <ac:spMk id="4" creationId="{DA072317-4631-470B-2D2F-5E76DA36CAE3}"/>
          </ac:spMkLst>
        </pc:spChg>
        <pc:spChg chg="add mod">
          <ac:chgData name="Soundarya Sarathi" userId="ff4ea3ddd7f4ac5d" providerId="LiveId" clId="{F871516C-C190-4913-B012-91B9E91F4480}" dt="2023-06-22T11:08:47.622" v="7028" actId="1076"/>
          <ac:spMkLst>
            <pc:docMk/>
            <pc:sldMk cId="3841799869" sldId="295"/>
            <ac:spMk id="10" creationId="{E29D3C88-DD29-8271-38B8-7262032B1739}"/>
          </ac:spMkLst>
        </pc:spChg>
        <pc:spChg chg="add mod">
          <ac:chgData name="Soundarya Sarathi" userId="ff4ea3ddd7f4ac5d" providerId="LiveId" clId="{F871516C-C190-4913-B012-91B9E91F4480}" dt="2023-06-22T11:28:54.878" v="7097" actId="1076"/>
          <ac:spMkLst>
            <pc:docMk/>
            <pc:sldMk cId="3841799869" sldId="295"/>
            <ac:spMk id="19" creationId="{265FD3FD-D908-ED68-68BD-F6EC0FBF23D1}"/>
          </ac:spMkLst>
        </pc:spChg>
        <pc:picChg chg="add mod">
          <ac:chgData name="Soundarya Sarathi" userId="ff4ea3ddd7f4ac5d" providerId="LiveId" clId="{F871516C-C190-4913-B012-91B9E91F4480}" dt="2023-06-22T11:29:12.060" v="7101" actId="1076"/>
          <ac:picMkLst>
            <pc:docMk/>
            <pc:sldMk cId="3841799869" sldId="295"/>
            <ac:picMk id="6" creationId="{045631D6-AE4B-2272-CBB7-F8A210557A8D}"/>
          </ac:picMkLst>
        </pc:picChg>
        <pc:picChg chg="add del">
          <ac:chgData name="Soundarya Sarathi" userId="ff4ea3ddd7f4ac5d" providerId="LiveId" clId="{F871516C-C190-4913-B012-91B9E91F4480}" dt="2023-06-22T11:02:02.883" v="7002" actId="22"/>
          <ac:picMkLst>
            <pc:docMk/>
            <pc:sldMk cId="3841799869" sldId="295"/>
            <ac:picMk id="8" creationId="{633BBB30-06DD-0AFC-667D-66111167A989}"/>
          </ac:picMkLst>
        </pc:picChg>
        <pc:picChg chg="add mod">
          <ac:chgData name="Soundarya Sarathi" userId="ff4ea3ddd7f4ac5d" providerId="LiveId" clId="{F871516C-C190-4913-B012-91B9E91F4480}" dt="2023-06-22T11:44:28.430" v="7213" actId="1076"/>
          <ac:picMkLst>
            <pc:docMk/>
            <pc:sldMk cId="3841799869" sldId="295"/>
            <ac:picMk id="9" creationId="{BD5A5F4D-FF39-B322-C4F3-FF98451D24E8}"/>
          </ac:picMkLst>
        </pc:picChg>
        <pc:picChg chg="add mod">
          <ac:chgData name="Soundarya Sarathi" userId="ff4ea3ddd7f4ac5d" providerId="LiveId" clId="{F871516C-C190-4913-B012-91B9E91F4480}" dt="2023-06-22T11:26:02.722" v="7055" actId="1582"/>
          <ac:picMkLst>
            <pc:docMk/>
            <pc:sldMk cId="3841799869" sldId="295"/>
            <ac:picMk id="12" creationId="{700F82C8-F15C-8B03-F3E5-130677E9652F}"/>
          </ac:picMkLst>
        </pc:picChg>
        <pc:picChg chg="add mod">
          <ac:chgData name="Soundarya Sarathi" userId="ff4ea3ddd7f4ac5d" providerId="LiveId" clId="{F871516C-C190-4913-B012-91B9E91F4480}" dt="2023-06-22T11:25:52.741" v="7054" actId="1582"/>
          <ac:picMkLst>
            <pc:docMk/>
            <pc:sldMk cId="3841799869" sldId="295"/>
            <ac:picMk id="14" creationId="{868AED1D-3B0D-281F-3874-96EE43A08E28}"/>
          </ac:picMkLst>
        </pc:picChg>
        <pc:picChg chg="add mod">
          <ac:chgData name="Soundarya Sarathi" userId="ff4ea3ddd7f4ac5d" providerId="LiveId" clId="{F871516C-C190-4913-B012-91B9E91F4480}" dt="2023-06-22T11:27:34.793" v="7072" actId="1582"/>
          <ac:picMkLst>
            <pc:docMk/>
            <pc:sldMk cId="3841799869" sldId="295"/>
            <ac:picMk id="16" creationId="{674208F9-3E97-8D5C-F2EF-08118478EF3F}"/>
          </ac:picMkLst>
        </pc:picChg>
        <pc:picChg chg="add mod ord">
          <ac:chgData name="Soundarya Sarathi" userId="ff4ea3ddd7f4ac5d" providerId="LiveId" clId="{F871516C-C190-4913-B012-91B9E91F4480}" dt="2023-06-22T11:27:24.401" v="7069" actId="1582"/>
          <ac:picMkLst>
            <pc:docMk/>
            <pc:sldMk cId="3841799869" sldId="295"/>
            <ac:picMk id="18" creationId="{35AA9F40-AAD9-1C6D-DF90-63E06E975AB3}"/>
          </ac:picMkLst>
        </pc:picChg>
        <pc:picChg chg="add mod">
          <ac:chgData name="Soundarya Sarathi" userId="ff4ea3ddd7f4ac5d" providerId="LiveId" clId="{F871516C-C190-4913-B012-91B9E91F4480}" dt="2023-06-22T11:44:04.197" v="7207" actId="14100"/>
          <ac:picMkLst>
            <pc:docMk/>
            <pc:sldMk cId="3841799869" sldId="295"/>
            <ac:picMk id="21" creationId="{B487CDA4-05E5-7A28-645B-6CCFA03099E6}"/>
          </ac:picMkLst>
        </pc:picChg>
        <pc:picChg chg="add mod">
          <ac:chgData name="Soundarya Sarathi" userId="ff4ea3ddd7f4ac5d" providerId="LiveId" clId="{F871516C-C190-4913-B012-91B9E91F4480}" dt="2023-06-22T11:03:05.652" v="7015" actId="1582"/>
          <ac:picMkLst>
            <pc:docMk/>
            <pc:sldMk cId="3841799869" sldId="295"/>
            <ac:picMk id="3074" creationId="{F518155C-93BF-0943-8881-17991B0BAC8C}"/>
          </ac:picMkLst>
        </pc:picChg>
      </pc:sldChg>
      <pc:sldChg chg="new del">
        <pc:chgData name="Soundarya Sarathi" userId="ff4ea3ddd7f4ac5d" providerId="LiveId" clId="{F871516C-C190-4913-B012-91B9E91F4480}" dt="2023-06-22T12:15:01.130" v="7653" actId="47"/>
        <pc:sldMkLst>
          <pc:docMk/>
          <pc:sldMk cId="1605226134" sldId="296"/>
        </pc:sldMkLst>
      </pc:sldChg>
      <pc:sldChg chg="addSp delSp modSp new mod modAnim">
        <pc:chgData name="Soundarya Sarathi" userId="ff4ea3ddd7f4ac5d" providerId="LiveId" clId="{F871516C-C190-4913-B012-91B9E91F4480}" dt="2023-06-22T12:48:04.654" v="8155"/>
        <pc:sldMkLst>
          <pc:docMk/>
          <pc:sldMk cId="3613151487" sldId="297"/>
        </pc:sldMkLst>
        <pc:spChg chg="del mod">
          <ac:chgData name="Soundarya Sarathi" userId="ff4ea3ddd7f4ac5d" providerId="LiveId" clId="{F871516C-C190-4913-B012-91B9E91F4480}" dt="2023-06-22T11:49:49.190" v="7238" actId="478"/>
          <ac:spMkLst>
            <pc:docMk/>
            <pc:sldMk cId="3613151487" sldId="297"/>
            <ac:spMk id="2" creationId="{E553645E-70A3-02E7-6DAB-700738CCE859}"/>
          </ac:spMkLst>
        </pc:spChg>
        <pc:spChg chg="del">
          <ac:chgData name="Soundarya Sarathi" userId="ff4ea3ddd7f4ac5d" providerId="LiveId" clId="{F871516C-C190-4913-B012-91B9E91F4480}" dt="2023-06-22T11:50:51.122" v="7263" actId="478"/>
          <ac:spMkLst>
            <pc:docMk/>
            <pc:sldMk cId="3613151487" sldId="297"/>
            <ac:spMk id="3" creationId="{207C32F8-BD91-6E59-08E7-575807683981}"/>
          </ac:spMkLst>
        </pc:spChg>
        <pc:spChg chg="add mod">
          <ac:chgData name="Soundarya Sarathi" userId="ff4ea3ddd7f4ac5d" providerId="LiveId" clId="{F871516C-C190-4913-B012-91B9E91F4480}" dt="2023-06-22T12:04:32.239" v="7474" actId="1076"/>
          <ac:spMkLst>
            <pc:docMk/>
            <pc:sldMk cId="3613151487" sldId="297"/>
            <ac:spMk id="6" creationId="{2B11056A-E684-6101-9379-6FDD37E2CA36}"/>
          </ac:spMkLst>
        </pc:spChg>
        <pc:picChg chg="add mod">
          <ac:chgData name="Soundarya Sarathi" userId="ff4ea3ddd7f4ac5d" providerId="LiveId" clId="{F871516C-C190-4913-B012-91B9E91F4480}" dt="2023-06-22T11:52:51.763" v="7274" actId="1582"/>
          <ac:picMkLst>
            <pc:docMk/>
            <pc:sldMk cId="3613151487" sldId="297"/>
            <ac:picMk id="5" creationId="{24736604-ABB7-831D-CAD2-237073CF7DAF}"/>
          </ac:picMkLst>
        </pc:picChg>
        <pc:picChg chg="add mod">
          <ac:chgData name="Soundarya Sarathi" userId="ff4ea3ddd7f4ac5d" providerId="LiveId" clId="{F871516C-C190-4913-B012-91B9E91F4480}" dt="2023-06-22T11:52:55.378" v="7275" actId="1076"/>
          <ac:picMkLst>
            <pc:docMk/>
            <pc:sldMk cId="3613151487" sldId="297"/>
            <ac:picMk id="8" creationId="{DA25AEA5-1043-60FD-0EEB-1CB57815ED00}"/>
          </ac:picMkLst>
        </pc:picChg>
        <pc:picChg chg="add mod">
          <ac:chgData name="Soundarya Sarathi" userId="ff4ea3ddd7f4ac5d" providerId="LiveId" clId="{F871516C-C190-4913-B012-91B9E91F4480}" dt="2023-06-22T11:53:00.530" v="7277" actId="1076"/>
          <ac:picMkLst>
            <pc:docMk/>
            <pc:sldMk cId="3613151487" sldId="297"/>
            <ac:picMk id="10" creationId="{3CB9B8C1-4945-3307-E74E-8966DB68B587}"/>
          </ac:picMkLst>
        </pc:picChg>
      </pc:sldChg>
      <pc:sldChg chg="modSp new mod">
        <pc:chgData name="Soundarya Sarathi" userId="ff4ea3ddd7f4ac5d" providerId="LiveId" clId="{F871516C-C190-4913-B012-91B9E91F4480}" dt="2023-06-22T12:38:48.997" v="8087" actId="20577"/>
        <pc:sldMkLst>
          <pc:docMk/>
          <pc:sldMk cId="3486351552" sldId="298"/>
        </pc:sldMkLst>
        <pc:spChg chg="mod">
          <ac:chgData name="Soundarya Sarathi" userId="ff4ea3ddd7f4ac5d" providerId="LiveId" clId="{F871516C-C190-4913-B012-91B9E91F4480}" dt="2023-06-22T12:31:28.918" v="7714" actId="20577"/>
          <ac:spMkLst>
            <pc:docMk/>
            <pc:sldMk cId="3486351552" sldId="298"/>
            <ac:spMk id="2" creationId="{19BE3C7B-3E3C-D426-0CB4-AD54F25C3785}"/>
          </ac:spMkLst>
        </pc:spChg>
        <pc:spChg chg="mod">
          <ac:chgData name="Soundarya Sarathi" userId="ff4ea3ddd7f4ac5d" providerId="LiveId" clId="{F871516C-C190-4913-B012-91B9E91F4480}" dt="2023-06-22T12:38:48.997" v="8087" actId="20577"/>
          <ac:spMkLst>
            <pc:docMk/>
            <pc:sldMk cId="3486351552" sldId="298"/>
            <ac:spMk id="3" creationId="{34EFCFAA-2731-03D0-FF8B-8FC3A6054F42}"/>
          </ac:spMkLst>
        </pc:spChg>
      </pc:sldChg>
      <pc:sldChg chg="addSp delSp modSp new mod modAnim">
        <pc:chgData name="Soundarya Sarathi" userId="ff4ea3ddd7f4ac5d" providerId="LiveId" clId="{F871516C-C190-4913-B012-91B9E91F4480}" dt="2023-06-22T13:14:44.583" v="8297" actId="14100"/>
        <pc:sldMkLst>
          <pc:docMk/>
          <pc:sldMk cId="348396798" sldId="299"/>
        </pc:sldMkLst>
        <pc:spChg chg="del">
          <ac:chgData name="Soundarya Sarathi" userId="ff4ea3ddd7f4ac5d" providerId="LiveId" clId="{F871516C-C190-4913-B012-91B9E91F4480}" dt="2023-06-22T13:10:34.837" v="8246" actId="478"/>
          <ac:spMkLst>
            <pc:docMk/>
            <pc:sldMk cId="348396798" sldId="299"/>
            <ac:spMk id="2" creationId="{57A25C0C-3A57-7B1A-0BBB-70F5C49B71E8}"/>
          </ac:spMkLst>
        </pc:spChg>
        <pc:spChg chg="del">
          <ac:chgData name="Soundarya Sarathi" userId="ff4ea3ddd7f4ac5d" providerId="LiveId" clId="{F871516C-C190-4913-B012-91B9E91F4480}" dt="2023-06-22T13:10:31.796" v="8245" actId="478"/>
          <ac:spMkLst>
            <pc:docMk/>
            <pc:sldMk cId="348396798" sldId="299"/>
            <ac:spMk id="3" creationId="{350D819E-380F-A91D-F427-4E44E9F347E1}"/>
          </ac:spMkLst>
        </pc:spChg>
        <pc:picChg chg="add mod">
          <ac:chgData name="Soundarya Sarathi" userId="ff4ea3ddd7f4ac5d" providerId="LiveId" clId="{F871516C-C190-4913-B012-91B9E91F4480}" dt="2023-06-22T13:14:34.676" v="8295" actId="1076"/>
          <ac:picMkLst>
            <pc:docMk/>
            <pc:sldMk cId="348396798" sldId="299"/>
            <ac:picMk id="5" creationId="{F63DB749-0EB7-6822-D80C-16C502D389E0}"/>
          </ac:picMkLst>
        </pc:picChg>
        <pc:picChg chg="add mod">
          <ac:chgData name="Soundarya Sarathi" userId="ff4ea3ddd7f4ac5d" providerId="LiveId" clId="{F871516C-C190-4913-B012-91B9E91F4480}" dt="2023-06-22T13:14:44.583" v="8297" actId="14100"/>
          <ac:picMkLst>
            <pc:docMk/>
            <pc:sldMk cId="348396798" sldId="299"/>
            <ac:picMk id="7" creationId="{6AEFE1C8-43AC-EB71-5805-83A8278E14D0}"/>
          </ac:picMkLst>
        </pc:picChg>
        <pc:picChg chg="add mod">
          <ac:chgData name="Soundarya Sarathi" userId="ff4ea3ddd7f4ac5d" providerId="LiveId" clId="{F871516C-C190-4913-B012-91B9E91F4480}" dt="2023-06-22T13:14:18.214" v="8291" actId="1076"/>
          <ac:picMkLst>
            <pc:docMk/>
            <pc:sldMk cId="348396798" sldId="299"/>
            <ac:picMk id="9" creationId="{3F334928-2560-CF9C-F17D-EE1D8C7EB85C}"/>
          </ac:picMkLst>
        </pc:picChg>
        <pc:picChg chg="add mod">
          <ac:chgData name="Soundarya Sarathi" userId="ff4ea3ddd7f4ac5d" providerId="LiveId" clId="{F871516C-C190-4913-B012-91B9E91F4480}" dt="2023-06-22T13:13:30.494" v="8283" actId="1076"/>
          <ac:picMkLst>
            <pc:docMk/>
            <pc:sldMk cId="348396798" sldId="299"/>
            <ac:picMk id="11" creationId="{B8065B62-4762-B54D-06CE-C024D5388D7F}"/>
          </ac:picMkLst>
        </pc:picChg>
        <pc:picChg chg="add mod">
          <ac:chgData name="Soundarya Sarathi" userId="ff4ea3ddd7f4ac5d" providerId="LiveId" clId="{F871516C-C190-4913-B012-91B9E91F4480}" dt="2023-06-22T13:13:33.530" v="8284" actId="1076"/>
          <ac:picMkLst>
            <pc:docMk/>
            <pc:sldMk cId="348396798" sldId="299"/>
            <ac:picMk id="13" creationId="{07D5357B-A38A-9DE0-697A-6FE9AAD36966}"/>
          </ac:picMkLst>
        </pc:picChg>
      </pc:sldChg>
      <pc:sldChg chg="delSp modSp new mod ord">
        <pc:chgData name="Soundarya Sarathi" userId="ff4ea3ddd7f4ac5d" providerId="LiveId" clId="{F871516C-C190-4913-B012-91B9E91F4480}" dt="2023-06-22T13:17:10.133" v="8320" actId="1076"/>
        <pc:sldMkLst>
          <pc:docMk/>
          <pc:sldMk cId="3261524607" sldId="300"/>
        </pc:sldMkLst>
        <pc:spChg chg="mod">
          <ac:chgData name="Soundarya Sarathi" userId="ff4ea3ddd7f4ac5d" providerId="LiveId" clId="{F871516C-C190-4913-B012-91B9E91F4480}" dt="2023-06-22T13:17:10.133" v="8320" actId="1076"/>
          <ac:spMkLst>
            <pc:docMk/>
            <pc:sldMk cId="3261524607" sldId="300"/>
            <ac:spMk id="2" creationId="{FAAA0AFB-DD6E-8FC3-7066-B5E816A93DA8}"/>
          </ac:spMkLst>
        </pc:spChg>
        <pc:spChg chg="del">
          <ac:chgData name="Soundarya Sarathi" userId="ff4ea3ddd7f4ac5d" providerId="LiveId" clId="{F871516C-C190-4913-B012-91B9E91F4480}" dt="2023-06-22T13:16:43.185" v="8301" actId="478"/>
          <ac:spMkLst>
            <pc:docMk/>
            <pc:sldMk cId="3261524607" sldId="300"/>
            <ac:spMk id="3" creationId="{42F928AC-6501-32DA-2BAC-D68AA75E308D}"/>
          </ac:spMkLst>
        </pc:spChg>
      </pc:sldChg>
    </pc:docChg>
  </pc:docChgLst>
  <pc:docChgLst>
    <pc:chgData name="Sarathi, Soundarya" userId="bcc6f7c2-505a-4810-8fd8-5386868c3338" providerId="ADAL" clId="{0A8A9A66-ADB2-4FFF-A7E8-D5240078A3A2}"/>
    <pc:docChg chg="modSld">
      <pc:chgData name="Sarathi, Soundarya" userId="bcc6f7c2-505a-4810-8fd8-5386868c3338" providerId="ADAL" clId="{0A8A9A66-ADB2-4FFF-A7E8-D5240078A3A2}" dt="2023-11-18T10:34:30.764" v="0" actId="1037"/>
      <pc:docMkLst>
        <pc:docMk/>
      </pc:docMkLst>
      <pc:sldChg chg="modSp mod">
        <pc:chgData name="Sarathi, Soundarya" userId="bcc6f7c2-505a-4810-8fd8-5386868c3338" providerId="ADAL" clId="{0A8A9A66-ADB2-4FFF-A7E8-D5240078A3A2}" dt="2023-11-18T10:34:30.764" v="0" actId="1037"/>
        <pc:sldMkLst>
          <pc:docMk/>
          <pc:sldMk cId="348396798" sldId="299"/>
        </pc:sldMkLst>
        <pc:picChg chg="mod">
          <ac:chgData name="Sarathi, Soundarya" userId="bcc6f7c2-505a-4810-8fd8-5386868c3338" providerId="ADAL" clId="{0A8A9A66-ADB2-4FFF-A7E8-D5240078A3A2}" dt="2023-11-18T10:34:30.764" v="0" actId="1037"/>
          <ac:picMkLst>
            <pc:docMk/>
            <pc:sldMk cId="348396798" sldId="299"/>
            <ac:picMk id="9" creationId="{3F334928-2560-CF9C-F17D-EE1D8C7EB85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55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68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8808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433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4885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212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94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86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40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6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72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936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72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10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61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91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C63B3-B2A0-4F29-983C-0F9C76766110}" type="datetimeFigureOut">
              <a:rPr lang="en-IN" smtClean="0"/>
              <a:t>18-11-2023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95E863F-1A19-4FF6-B988-934415F3F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4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qDraeNUZ6yTWTU_tjdxivfOYefg1YU8k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colab.research.google.com/drive/1rH1p9Es5Z6aK-XWVlZ0LNQlrZcY-uYU5" TargetMode="Externa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colab.research.google.com/drive/16TQferAFprU7JD5ZRg0VDQVShG66onO4#scrollTo=Yb8YNHi7552w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r3R4DeRxU2r9e0_9AkNJ8JrIyB4tPYtk#scrollTo=5YoxTluz4BNI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colab.research.google.com/drive/1I_zh-AOfDNuEqjWRc3Gsqho9v2uQgfVY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hyperlink" Target="https://colab.research.google.com/drive/1Q0s470P-xk8b5ADOXybMHXCwpsK6BLNs" TargetMode="External"/><Relationship Id="rId10" Type="http://schemas.openxmlformats.org/officeDocument/2006/relationships/image" Target="../media/image85.png"/><Relationship Id="rId4" Type="http://schemas.openxmlformats.org/officeDocument/2006/relationships/image" Target="../media/image39.png"/><Relationship Id="rId9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3.08895.pdf" TargetMode="External"/><Relationship Id="rId7" Type="http://schemas.openxmlformats.org/officeDocument/2006/relationships/image" Target="../media/image10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hyperlink" Target="https://colab.research.google.com/drive/1czcXw7FMSTko6HGv_ILsHGPYeAsX1OV4#scrollTo=nTVNXwZ9bdv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KhezPAbTfCsU5w3pPO2OiTP364W9Hi-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AKBFn-XaaRBV4oTYM4_nxZHyvLEEQ9H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AKBFn-XaaRBV4oTYM4_nxZHyvLEEQ9H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Iv6h4wo2WfN84mKyn6rl9-uuxKHtjDI" TargetMode="External"/><Relationship Id="rId7" Type="http://schemas.openxmlformats.org/officeDocument/2006/relationships/hyperlink" Target="https://colab.research.google.com/drive/11tYVqu8Y5yho9yAdQkEtaFWBizWpHmQz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4VcpbzEfu8qkEDqZ_ba82hmkIqwo8Rtj" TargetMode="External"/><Relationship Id="rId5" Type="http://schemas.openxmlformats.org/officeDocument/2006/relationships/hyperlink" Target="https://colab.research.google.com/drive/1OMTpvSmqTjgEtRjElziKp2GI6P5MEFRh" TargetMode="External"/><Relationship Id="rId4" Type="http://schemas.openxmlformats.org/officeDocument/2006/relationships/hyperlink" Target="https://colab.research.google.com/drive/137zFFthhRXRFEXDW-KIo5y2G65u5rR5-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KybfhJEvtq56VJ53mEq22vX5XhYoLEq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A54F-5199-F4F2-779C-C2A081BFA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3189" y="949230"/>
            <a:ext cx="8915399" cy="2262781"/>
          </a:xfrm>
        </p:spPr>
        <p:txBody>
          <a:bodyPr/>
          <a:lstStyle/>
          <a:p>
            <a:r>
              <a:rPr lang="en-IN" dirty="0"/>
              <a:t>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1E06B-CA55-B24B-C646-DE28885FA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9132" y="3645990"/>
            <a:ext cx="8915399" cy="1126283"/>
          </a:xfrm>
        </p:spPr>
        <p:txBody>
          <a:bodyPr/>
          <a:lstStyle/>
          <a:p>
            <a:r>
              <a:rPr lang="en-IN" dirty="0"/>
              <a:t>-S Soundarya</a:t>
            </a:r>
          </a:p>
        </p:txBody>
      </p:sp>
    </p:spTree>
    <p:extLst>
      <p:ext uri="{BB962C8B-B14F-4D97-AF65-F5344CB8AC3E}">
        <p14:creationId xmlns:p14="http://schemas.microsoft.com/office/powerpoint/2010/main" val="205523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D9AD6193-5D0A-12DB-ADDB-F7CD04421958}"/>
              </a:ext>
            </a:extLst>
          </p:cNvPr>
          <p:cNvSpPr/>
          <p:nvPr/>
        </p:nvSpPr>
        <p:spPr>
          <a:xfrm>
            <a:off x="9467460" y="101319"/>
            <a:ext cx="2634344" cy="15035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Confusion</a:t>
            </a:r>
          </a:p>
          <a:p>
            <a:pPr algn="ctr"/>
            <a:r>
              <a:rPr lang="en-IN" b="1" dirty="0"/>
              <a:t>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E43012-C22E-E22B-62F3-AEBBF4F0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095" y="2295330"/>
            <a:ext cx="7963590" cy="37265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26" name="Picture 2" descr="Confused Emoticon with Speech Bubble Stock Vector - Illustration of  isolated, gesture: 120886306">
            <a:extLst>
              <a:ext uri="{FF2B5EF4-FFF2-40B4-BE49-F238E27FC236}">
                <a16:creationId xmlns:a16="http://schemas.microsoft.com/office/drawing/2014/main" id="{97F4A6E9-CBEA-10B4-F8F3-68C2C025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20" y="1604865"/>
            <a:ext cx="1091682" cy="9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49D737-6D21-A690-24F5-D92CA0D6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49" y="101319"/>
            <a:ext cx="8947541" cy="44290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88741907-0F4F-9BEA-E5B3-78FAFD5DCD76}"/>
              </a:ext>
            </a:extLst>
          </p:cNvPr>
          <p:cNvSpPr/>
          <p:nvPr/>
        </p:nvSpPr>
        <p:spPr>
          <a:xfrm>
            <a:off x="9467460" y="-10649"/>
            <a:ext cx="2634344" cy="15035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Classification Metrics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F5BE26-B733-10D2-EAD2-BF8FD8FD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80" y="4783710"/>
            <a:ext cx="8100762" cy="19356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26" name="Picture 2" descr="How to Build Metrics for Business Dashboard Reporting - Ubiq BI">
            <a:extLst>
              <a:ext uri="{FF2B5EF4-FFF2-40B4-BE49-F238E27FC236}">
                <a16:creationId xmlns:a16="http://schemas.microsoft.com/office/drawing/2014/main" id="{0E5FC261-D76F-6337-4DC0-698A19CB6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" t="17960" r="9164" b="12788"/>
          <a:stretch/>
        </p:blipFill>
        <p:spPr bwMode="auto">
          <a:xfrm>
            <a:off x="10760886" y="1707340"/>
            <a:ext cx="1340918" cy="7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0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4B24BF2F-62EA-DB02-8FA0-604526FFED4B}"/>
              </a:ext>
            </a:extLst>
          </p:cNvPr>
          <p:cNvSpPr/>
          <p:nvPr/>
        </p:nvSpPr>
        <p:spPr>
          <a:xfrm>
            <a:off x="-187501" y="510023"/>
            <a:ext cx="2590800" cy="99837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Text Classification</a:t>
            </a:r>
          </a:p>
        </p:txBody>
      </p:sp>
      <p:pic>
        <p:nvPicPr>
          <p:cNvPr id="2050" name="Picture 2" descr="Yellow Sticky Note With Metallic Paper Clip Isolated On White Background  Stock Illustration - Download Image Now - iStock">
            <a:extLst>
              <a:ext uri="{FF2B5EF4-FFF2-40B4-BE49-F238E27FC236}">
                <a16:creationId xmlns:a16="http://schemas.microsoft.com/office/drawing/2014/main" id="{78171500-AA01-49BD-5744-07C9E10D1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0" t="3494" r="3933" b="7074"/>
          <a:stretch/>
        </p:blipFill>
        <p:spPr bwMode="auto">
          <a:xfrm>
            <a:off x="2520390" y="334773"/>
            <a:ext cx="2466889" cy="247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97CFAA-C3F4-DB1F-71E1-66217A6EAB0F}"/>
              </a:ext>
            </a:extLst>
          </p:cNvPr>
          <p:cNvSpPr txBox="1"/>
          <p:nvPr/>
        </p:nvSpPr>
        <p:spPr>
          <a:xfrm rot="165708">
            <a:off x="2772247" y="597679"/>
            <a:ext cx="2284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 classification is a supervised ML technique that can be used to organize, structure, and categorize pretty much any kind of text 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B5756-9BBB-F016-62E3-A5B0F6DE09B1}"/>
              </a:ext>
            </a:extLst>
          </p:cNvPr>
          <p:cNvSpPr txBox="1"/>
          <p:nvPr/>
        </p:nvSpPr>
        <p:spPr>
          <a:xfrm>
            <a:off x="5863552" y="140691"/>
            <a:ext cx="4580498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Spam Classifier using Binary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836B30-1DCE-D2D9-0872-EA120B2FC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52" y="742923"/>
            <a:ext cx="6299331" cy="32082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D52CE-EB66-4ECE-BA54-4FC1BF98B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749" y="3704253"/>
            <a:ext cx="5892301" cy="17898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EC2FB5-279B-776B-AE57-9CDCAA9D6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370" y="5280673"/>
            <a:ext cx="6576630" cy="1661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8C8FBD-42E5-B8CF-308D-957D25919E6F}"/>
              </a:ext>
            </a:extLst>
          </p:cNvPr>
          <p:cNvSpPr txBox="1"/>
          <p:nvPr/>
        </p:nvSpPr>
        <p:spPr>
          <a:xfrm>
            <a:off x="6466114" y="4329404"/>
            <a:ext cx="432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6"/>
              </a:rPr>
              <a:t>spam_classifier</a:t>
            </a:r>
            <a:endParaRPr lang="en-IN" dirty="0"/>
          </a:p>
        </p:txBody>
      </p:sp>
      <p:pic>
        <p:nvPicPr>
          <p:cNvPr id="2054" name="Picture 6" descr="scikit-learn - Wikipedia">
            <a:extLst>
              <a:ext uri="{FF2B5EF4-FFF2-40B4-BE49-F238E27FC236}">
                <a16:creationId xmlns:a16="http://schemas.microsoft.com/office/drawing/2014/main" id="{ECF603DF-CC05-F0C8-C6C6-D0584648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263" y="4126340"/>
            <a:ext cx="1756599" cy="9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5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D821E-B18A-761F-64DA-DA94FD6B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471" y="81682"/>
            <a:ext cx="1341236" cy="268247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E967EF-CA29-6EB8-AB11-7E12E442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50" y="276335"/>
            <a:ext cx="8824977" cy="41310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01CD60EC-D802-54C5-3883-56328F5A4C90}"/>
              </a:ext>
            </a:extLst>
          </p:cNvPr>
          <p:cNvSpPr/>
          <p:nvPr/>
        </p:nvSpPr>
        <p:spPr>
          <a:xfrm>
            <a:off x="5850293" y="2764154"/>
            <a:ext cx="3713585" cy="1387809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But How?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55535-C527-C0ED-BBA2-943F170E6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706" y="5037783"/>
            <a:ext cx="8855207" cy="1074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22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FFB36EC6-4C01-C515-9F6A-B348F9F4198F}"/>
              </a:ext>
            </a:extLst>
          </p:cNvPr>
          <p:cNvSpPr/>
          <p:nvPr/>
        </p:nvSpPr>
        <p:spPr>
          <a:xfrm>
            <a:off x="9467460" y="26674"/>
            <a:ext cx="2634344" cy="15035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1) Count Vectorization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9794D-7287-7C9F-8745-5EA5994E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6" y="567790"/>
            <a:ext cx="6910540" cy="10193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CDB76E-AB30-1332-1D29-580577A0C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76" y="1646025"/>
            <a:ext cx="6072419" cy="11424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B408BC-2DBC-C957-0239-3ACCADA91F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2"/>
          <a:stretch/>
        </p:blipFill>
        <p:spPr>
          <a:xfrm>
            <a:off x="3985801" y="3676260"/>
            <a:ext cx="8116003" cy="27640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48906-665B-DA8F-13D1-4CB399D2D1C2}"/>
              </a:ext>
            </a:extLst>
          </p:cNvPr>
          <p:cNvSpPr txBox="1"/>
          <p:nvPr/>
        </p:nvSpPr>
        <p:spPr>
          <a:xfrm>
            <a:off x="1240972" y="6070934"/>
            <a:ext cx="25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5"/>
              </a:rPr>
              <a:t>count_vectorization</a:t>
            </a:r>
            <a:endParaRPr lang="en-IN" dirty="0"/>
          </a:p>
        </p:txBody>
      </p:sp>
      <p:pic>
        <p:nvPicPr>
          <p:cNvPr id="18" name="Picture 6" descr="scikit-learn - Wikipedia">
            <a:extLst>
              <a:ext uri="{FF2B5EF4-FFF2-40B4-BE49-F238E27FC236}">
                <a16:creationId xmlns:a16="http://schemas.microsoft.com/office/drawing/2014/main" id="{903AB156-3EBA-3CDF-79DB-CAE96326A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205" y="2483364"/>
            <a:ext cx="1756599" cy="9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Yellow Sticky Note With Metallic Paper Clip Isolated On White Background  Stock Illustration - Download Image Now - iStock">
            <a:extLst>
              <a:ext uri="{FF2B5EF4-FFF2-40B4-BE49-F238E27FC236}">
                <a16:creationId xmlns:a16="http://schemas.microsoft.com/office/drawing/2014/main" id="{E4DCFE3A-69E0-824F-A228-1A88479B1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0" t="3494" r="3933" b="7074"/>
          <a:stretch/>
        </p:blipFill>
        <p:spPr bwMode="auto">
          <a:xfrm rot="21076247">
            <a:off x="710251" y="3068643"/>
            <a:ext cx="2466889" cy="247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960B84-F330-C0E6-1C1B-7348A610139A}"/>
              </a:ext>
            </a:extLst>
          </p:cNvPr>
          <p:cNvSpPr txBox="1"/>
          <p:nvPr/>
        </p:nvSpPr>
        <p:spPr>
          <a:xfrm rot="21071062">
            <a:off x="913335" y="3414053"/>
            <a:ext cx="2438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counting words is helpful, longer documents will have higher average count values than shorter documents, even though they might talk about the same topics.</a:t>
            </a: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87A071EC-F0B7-238E-57E4-8D4BA7F01FC5}"/>
              </a:ext>
            </a:extLst>
          </p:cNvPr>
          <p:cNvSpPr/>
          <p:nvPr/>
        </p:nvSpPr>
        <p:spPr>
          <a:xfrm>
            <a:off x="9467460" y="26674"/>
            <a:ext cx="2634344" cy="15035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2)TF-IDF Vectorization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0FCA8-80CB-6EEE-F3CC-21789CCAE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8466">
            <a:off x="827393" y="404486"/>
            <a:ext cx="2456901" cy="27739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FF6658-FBE8-9D16-1580-A4F3AD3032BE}"/>
              </a:ext>
            </a:extLst>
          </p:cNvPr>
          <p:cNvSpPr txBox="1"/>
          <p:nvPr/>
        </p:nvSpPr>
        <p:spPr>
          <a:xfrm rot="474344">
            <a:off x="851522" y="725195"/>
            <a:ext cx="238837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Term Frequency(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 a word in a document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the number of occurrences of that word in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n-US" sz="14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document by the total number of words in the document.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ACC6F-5746-5C15-4985-35D1F1AC3062}"/>
              </a:ext>
            </a:extLst>
          </p:cNvPr>
          <p:cNvSpPr txBox="1"/>
          <p:nvPr/>
        </p:nvSpPr>
        <p:spPr>
          <a:xfrm>
            <a:off x="3731104" y="124578"/>
            <a:ext cx="3723945" cy="954107"/>
          </a:xfrm>
          <a:custGeom>
            <a:avLst/>
            <a:gdLst>
              <a:gd name="connsiteX0" fmla="*/ 0 w 3723945"/>
              <a:gd name="connsiteY0" fmla="*/ 0 h 954107"/>
              <a:gd name="connsiteX1" fmla="*/ 457513 w 3723945"/>
              <a:gd name="connsiteY1" fmla="*/ 0 h 954107"/>
              <a:gd name="connsiteX2" fmla="*/ 1063984 w 3723945"/>
              <a:gd name="connsiteY2" fmla="*/ 0 h 954107"/>
              <a:gd name="connsiteX3" fmla="*/ 1558737 w 3723945"/>
              <a:gd name="connsiteY3" fmla="*/ 0 h 954107"/>
              <a:gd name="connsiteX4" fmla="*/ 2165208 w 3723945"/>
              <a:gd name="connsiteY4" fmla="*/ 0 h 954107"/>
              <a:gd name="connsiteX5" fmla="*/ 2697200 w 3723945"/>
              <a:gd name="connsiteY5" fmla="*/ 0 h 954107"/>
              <a:gd name="connsiteX6" fmla="*/ 3229192 w 3723945"/>
              <a:gd name="connsiteY6" fmla="*/ 0 h 954107"/>
              <a:gd name="connsiteX7" fmla="*/ 3723945 w 3723945"/>
              <a:gd name="connsiteY7" fmla="*/ 0 h 954107"/>
              <a:gd name="connsiteX8" fmla="*/ 3723945 w 3723945"/>
              <a:gd name="connsiteY8" fmla="*/ 448430 h 954107"/>
              <a:gd name="connsiteX9" fmla="*/ 3723945 w 3723945"/>
              <a:gd name="connsiteY9" fmla="*/ 954107 h 954107"/>
              <a:gd name="connsiteX10" fmla="*/ 3117474 w 3723945"/>
              <a:gd name="connsiteY10" fmla="*/ 954107 h 954107"/>
              <a:gd name="connsiteX11" fmla="*/ 2622721 w 3723945"/>
              <a:gd name="connsiteY11" fmla="*/ 954107 h 954107"/>
              <a:gd name="connsiteX12" fmla="*/ 2053490 w 3723945"/>
              <a:gd name="connsiteY12" fmla="*/ 954107 h 954107"/>
              <a:gd name="connsiteX13" fmla="*/ 1558737 w 3723945"/>
              <a:gd name="connsiteY13" fmla="*/ 954107 h 954107"/>
              <a:gd name="connsiteX14" fmla="*/ 952266 w 3723945"/>
              <a:gd name="connsiteY14" fmla="*/ 954107 h 954107"/>
              <a:gd name="connsiteX15" fmla="*/ 531992 w 3723945"/>
              <a:gd name="connsiteY15" fmla="*/ 954107 h 954107"/>
              <a:gd name="connsiteX16" fmla="*/ 0 w 3723945"/>
              <a:gd name="connsiteY16" fmla="*/ 954107 h 954107"/>
              <a:gd name="connsiteX17" fmla="*/ 0 w 3723945"/>
              <a:gd name="connsiteY17" fmla="*/ 486595 h 954107"/>
              <a:gd name="connsiteX18" fmla="*/ 0 w 3723945"/>
              <a:gd name="connsiteY18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23945" h="954107" extrusionOk="0">
                <a:moveTo>
                  <a:pt x="0" y="0"/>
                </a:moveTo>
                <a:cubicBezTo>
                  <a:pt x="189702" y="-32882"/>
                  <a:pt x="314378" y="48615"/>
                  <a:pt x="457513" y="0"/>
                </a:cubicBezTo>
                <a:cubicBezTo>
                  <a:pt x="600648" y="-48615"/>
                  <a:pt x="789056" y="115"/>
                  <a:pt x="1063984" y="0"/>
                </a:cubicBezTo>
                <a:cubicBezTo>
                  <a:pt x="1338912" y="-115"/>
                  <a:pt x="1406729" y="56986"/>
                  <a:pt x="1558737" y="0"/>
                </a:cubicBezTo>
                <a:cubicBezTo>
                  <a:pt x="1710745" y="-56986"/>
                  <a:pt x="1876126" y="62576"/>
                  <a:pt x="2165208" y="0"/>
                </a:cubicBezTo>
                <a:cubicBezTo>
                  <a:pt x="2454290" y="-62576"/>
                  <a:pt x="2442528" y="43131"/>
                  <a:pt x="2697200" y="0"/>
                </a:cubicBezTo>
                <a:cubicBezTo>
                  <a:pt x="2951872" y="-43131"/>
                  <a:pt x="3022389" y="51730"/>
                  <a:pt x="3229192" y="0"/>
                </a:cubicBezTo>
                <a:cubicBezTo>
                  <a:pt x="3435995" y="-51730"/>
                  <a:pt x="3609340" y="15054"/>
                  <a:pt x="3723945" y="0"/>
                </a:cubicBezTo>
                <a:cubicBezTo>
                  <a:pt x="3761597" y="188660"/>
                  <a:pt x="3687348" y="231598"/>
                  <a:pt x="3723945" y="448430"/>
                </a:cubicBezTo>
                <a:cubicBezTo>
                  <a:pt x="3760542" y="665262"/>
                  <a:pt x="3709819" y="796836"/>
                  <a:pt x="3723945" y="954107"/>
                </a:cubicBezTo>
                <a:cubicBezTo>
                  <a:pt x="3439158" y="1002814"/>
                  <a:pt x="3271463" y="934306"/>
                  <a:pt x="3117474" y="954107"/>
                </a:cubicBezTo>
                <a:cubicBezTo>
                  <a:pt x="2963485" y="973908"/>
                  <a:pt x="2833639" y="928080"/>
                  <a:pt x="2622721" y="954107"/>
                </a:cubicBezTo>
                <a:cubicBezTo>
                  <a:pt x="2411803" y="980134"/>
                  <a:pt x="2325353" y="901490"/>
                  <a:pt x="2053490" y="954107"/>
                </a:cubicBezTo>
                <a:cubicBezTo>
                  <a:pt x="1781627" y="1006724"/>
                  <a:pt x="1804453" y="930641"/>
                  <a:pt x="1558737" y="954107"/>
                </a:cubicBezTo>
                <a:cubicBezTo>
                  <a:pt x="1313021" y="977573"/>
                  <a:pt x="1164414" y="921790"/>
                  <a:pt x="952266" y="954107"/>
                </a:cubicBezTo>
                <a:cubicBezTo>
                  <a:pt x="740118" y="986424"/>
                  <a:pt x="629087" y="908074"/>
                  <a:pt x="531992" y="954107"/>
                </a:cubicBezTo>
                <a:cubicBezTo>
                  <a:pt x="434897" y="1000140"/>
                  <a:pt x="127430" y="949557"/>
                  <a:pt x="0" y="954107"/>
                </a:cubicBezTo>
                <a:cubicBezTo>
                  <a:pt x="-28957" y="852473"/>
                  <a:pt x="32007" y="670408"/>
                  <a:pt x="0" y="486595"/>
                </a:cubicBezTo>
                <a:cubicBezTo>
                  <a:pt x="-32007" y="302782"/>
                  <a:pt x="28012" y="23547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486391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downscale weights for words that occur in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many documents in the corpus and are therefore less informative than those that occur only in a smaller portion of the corpus.</a:t>
            </a:r>
            <a:endParaRPr lang="en-US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0DFDA5-C1A3-ACD6-00B7-2164DB4FB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02" y="5317240"/>
            <a:ext cx="6078102" cy="14161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C656B2-538C-1B58-D98D-FA61A5AAB3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98" b="-1"/>
          <a:stretch/>
        </p:blipFill>
        <p:spPr>
          <a:xfrm>
            <a:off x="351341" y="4039983"/>
            <a:ext cx="5929804" cy="10589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80CA9F-C8D4-91B7-35E4-7FA6AE644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529" y="1689667"/>
            <a:ext cx="6759526" cy="22023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6" descr="scikit-learn - Wikipedia">
            <a:extLst>
              <a:ext uri="{FF2B5EF4-FFF2-40B4-BE49-F238E27FC236}">
                <a16:creationId xmlns:a16="http://schemas.microsoft.com/office/drawing/2014/main" id="{EE69FB98-50C9-E229-5368-FAD4AFE2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923" y="4371604"/>
            <a:ext cx="1756599" cy="9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E1017C-FD57-87EC-B531-7A8E5DF9617D}"/>
              </a:ext>
            </a:extLst>
          </p:cNvPr>
          <p:cNvSpPr txBox="1"/>
          <p:nvPr/>
        </p:nvSpPr>
        <p:spPr>
          <a:xfrm>
            <a:off x="1161826" y="5750560"/>
            <a:ext cx="294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7"/>
              </a:rPr>
              <a:t>tfidf_vectorizationn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23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BDE4E8-B726-8213-AD26-43B53C481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" y="3651150"/>
            <a:ext cx="1315616" cy="1050784"/>
          </a:xfrm>
          <a:prstGeom prst="rect">
            <a:avLst/>
          </a:pr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B5FE152B-C440-21C8-CC70-91FFBBD924CA}"/>
              </a:ext>
            </a:extLst>
          </p:cNvPr>
          <p:cNvSpPr/>
          <p:nvPr/>
        </p:nvSpPr>
        <p:spPr>
          <a:xfrm>
            <a:off x="8715680" y="80814"/>
            <a:ext cx="3476320" cy="144007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Sentiment Analysis using Spacy and VADER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8B1E0-F699-BFFC-55F4-B84877EC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15" y="-9350"/>
            <a:ext cx="2296411" cy="30604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6ABA1A-7315-B482-4ED9-F9FA05294102}"/>
              </a:ext>
            </a:extLst>
          </p:cNvPr>
          <p:cNvSpPr txBox="1"/>
          <p:nvPr/>
        </p:nvSpPr>
        <p:spPr>
          <a:xfrm rot="21245484">
            <a:off x="314014" y="97060"/>
            <a:ext cx="221827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entiment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nalysis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aims to determine the overall contextual polarity or emotional reaction to a document.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latin typeface="Courier New" panose="02070309020205020404" pitchFamily="49" charset="0"/>
              </a:rPr>
              <a:t>T</a:t>
            </a:r>
            <a:r>
              <a:rPr lang="en-US" sz="1200" b="0" dirty="0">
                <a:effectLst/>
                <a:latin typeface="Courier New" panose="02070309020205020404" pitchFamily="49" charset="0"/>
              </a:rPr>
              <a:t>ry to extract intended meanings from complex phrases through ML algorithms like word2vec. </a:t>
            </a:r>
          </a:p>
          <a:p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5D8B-D7B0-3FD5-F57A-1E2D61A3814A}"/>
              </a:ext>
            </a:extLst>
          </p:cNvPr>
          <p:cNvSpPr txBox="1"/>
          <p:nvPr/>
        </p:nvSpPr>
        <p:spPr>
          <a:xfrm>
            <a:off x="3601616" y="266054"/>
            <a:ext cx="3610947" cy="2031325"/>
          </a:xfrm>
          <a:custGeom>
            <a:avLst/>
            <a:gdLst>
              <a:gd name="connsiteX0" fmla="*/ 0 w 3610947"/>
              <a:gd name="connsiteY0" fmla="*/ 0 h 2031325"/>
              <a:gd name="connsiteX1" fmla="*/ 3610947 w 3610947"/>
              <a:gd name="connsiteY1" fmla="*/ 0 h 2031325"/>
              <a:gd name="connsiteX2" fmla="*/ 3610947 w 3610947"/>
              <a:gd name="connsiteY2" fmla="*/ 2031325 h 2031325"/>
              <a:gd name="connsiteX3" fmla="*/ 0 w 3610947"/>
              <a:gd name="connsiteY3" fmla="*/ 2031325 h 2031325"/>
              <a:gd name="connsiteX4" fmla="*/ 0 w 3610947"/>
              <a:gd name="connsiteY4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0947" h="2031325" extrusionOk="0">
                <a:moveTo>
                  <a:pt x="0" y="0"/>
                </a:moveTo>
                <a:cubicBezTo>
                  <a:pt x="1607865" y="52602"/>
                  <a:pt x="2314190" y="147202"/>
                  <a:pt x="3610947" y="0"/>
                </a:cubicBezTo>
                <a:cubicBezTo>
                  <a:pt x="3513470" y="696702"/>
                  <a:pt x="3555374" y="1100099"/>
                  <a:pt x="3610947" y="2031325"/>
                </a:cubicBezTo>
                <a:cubicBezTo>
                  <a:pt x="2188922" y="2031904"/>
                  <a:pt x="1003998" y="2003306"/>
                  <a:pt x="0" y="2031325"/>
                </a:cubicBezTo>
                <a:cubicBezTo>
                  <a:pt x="107536" y="1297522"/>
                  <a:pt x="39465" y="835603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0414652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Word2vec</a:t>
            </a:r>
          </a:p>
          <a:p>
            <a:r>
              <a:rPr lang="en-US" sz="1400" b="0" dirty="0">
                <a:effectLst/>
                <a:latin typeface="Courier New" panose="02070309020205020404" pitchFamily="49" charset="0"/>
              </a:rPr>
              <a:t>creates numerical arrays, or </a:t>
            </a:r>
            <a:r>
              <a:rPr lang="en-US" sz="1400" b="0" i="1" dirty="0">
                <a:effectLst/>
                <a:latin typeface="Courier New" panose="02070309020205020404" pitchFamily="49" charset="0"/>
              </a:rPr>
              <a:t>word embeddings</a:t>
            </a:r>
            <a:r>
              <a:rPr lang="en-US" sz="1400" b="0" dirty="0">
                <a:effectLst/>
                <a:latin typeface="Courier New" panose="02070309020205020404" pitchFamily="49" charset="0"/>
              </a:rPr>
              <a:t> for every word in a large corpus. </a:t>
            </a:r>
          </a:p>
          <a:p>
            <a:r>
              <a:rPr lang="en-US" sz="1400" b="0" dirty="0">
                <a:effectLst/>
                <a:latin typeface="Courier New" panose="02070309020205020404" pitchFamily="49" charset="0"/>
              </a:rPr>
              <a:t>Each word is assigned its own vector in such a way that words that frequently appear together in the same context are given vectors that are close together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5828B9-EE22-953B-68EF-3F9B29D86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362" y="2397966"/>
            <a:ext cx="4627642" cy="9004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B8B2E1-1E8D-1880-3ADA-4B3D2159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523" y="4461033"/>
            <a:ext cx="7393759" cy="2269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6365C-B8EA-2C75-2089-B54F3A9BAC22}"/>
              </a:ext>
            </a:extLst>
          </p:cNvPr>
          <p:cNvSpPr txBox="1"/>
          <p:nvPr/>
        </p:nvSpPr>
        <p:spPr>
          <a:xfrm>
            <a:off x="10002416" y="1929079"/>
            <a:ext cx="167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6"/>
              </a:rPr>
              <a:t>sent_spacy</a:t>
            </a:r>
            <a:endParaRPr lang="en-IN" dirty="0"/>
          </a:p>
        </p:txBody>
      </p:sp>
      <p:pic>
        <p:nvPicPr>
          <p:cNvPr id="4098" name="Picture 2" descr="spaCy - Wikipedia">
            <a:extLst>
              <a:ext uri="{FF2B5EF4-FFF2-40B4-BE49-F238E27FC236}">
                <a16:creationId xmlns:a16="http://schemas.microsoft.com/office/drawing/2014/main" id="{C4BAB706-F1F8-C13C-CE0B-BAFD30BE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653" y="1842107"/>
            <a:ext cx="1108417" cy="39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482565-0ACF-2AD9-3BE2-4813A389F73F}"/>
                  </a:ext>
                </a:extLst>
              </p:cNvPr>
              <p:cNvSpPr txBox="1"/>
              <p:nvPr/>
            </p:nvSpPr>
            <p:spPr>
              <a:xfrm rot="365815">
                <a:off x="8952976" y="2883822"/>
                <a:ext cx="2892490" cy="3837076"/>
              </a:xfrm>
              <a:custGeom>
                <a:avLst/>
                <a:gdLst>
                  <a:gd name="connsiteX0" fmla="*/ 0 w 2892490"/>
                  <a:gd name="connsiteY0" fmla="*/ 0 h 3837076"/>
                  <a:gd name="connsiteX1" fmla="*/ 520648 w 2892490"/>
                  <a:gd name="connsiteY1" fmla="*/ 0 h 3837076"/>
                  <a:gd name="connsiteX2" fmla="*/ 1012372 w 2892490"/>
                  <a:gd name="connsiteY2" fmla="*/ 0 h 3837076"/>
                  <a:gd name="connsiteX3" fmla="*/ 1619794 w 2892490"/>
                  <a:gd name="connsiteY3" fmla="*/ 0 h 3837076"/>
                  <a:gd name="connsiteX4" fmla="*/ 2169368 w 2892490"/>
                  <a:gd name="connsiteY4" fmla="*/ 0 h 3837076"/>
                  <a:gd name="connsiteX5" fmla="*/ 2892490 w 2892490"/>
                  <a:gd name="connsiteY5" fmla="*/ 0 h 3837076"/>
                  <a:gd name="connsiteX6" fmla="*/ 2892490 w 2892490"/>
                  <a:gd name="connsiteY6" fmla="*/ 548154 h 3837076"/>
                  <a:gd name="connsiteX7" fmla="*/ 2892490 w 2892490"/>
                  <a:gd name="connsiteY7" fmla="*/ 1173049 h 3837076"/>
                  <a:gd name="connsiteX8" fmla="*/ 2892490 w 2892490"/>
                  <a:gd name="connsiteY8" fmla="*/ 1644461 h 3837076"/>
                  <a:gd name="connsiteX9" fmla="*/ 2892490 w 2892490"/>
                  <a:gd name="connsiteY9" fmla="*/ 2192615 h 3837076"/>
                  <a:gd name="connsiteX10" fmla="*/ 2892490 w 2892490"/>
                  <a:gd name="connsiteY10" fmla="*/ 2779139 h 3837076"/>
                  <a:gd name="connsiteX11" fmla="*/ 2892490 w 2892490"/>
                  <a:gd name="connsiteY11" fmla="*/ 3837076 h 3837076"/>
                  <a:gd name="connsiteX12" fmla="*/ 2285067 w 2892490"/>
                  <a:gd name="connsiteY12" fmla="*/ 3837076 h 3837076"/>
                  <a:gd name="connsiteX13" fmla="*/ 1764419 w 2892490"/>
                  <a:gd name="connsiteY13" fmla="*/ 3837076 h 3837076"/>
                  <a:gd name="connsiteX14" fmla="*/ 1214846 w 2892490"/>
                  <a:gd name="connsiteY14" fmla="*/ 3837076 h 3837076"/>
                  <a:gd name="connsiteX15" fmla="*/ 723122 w 2892490"/>
                  <a:gd name="connsiteY15" fmla="*/ 3837076 h 3837076"/>
                  <a:gd name="connsiteX16" fmla="*/ 0 w 2892490"/>
                  <a:gd name="connsiteY16" fmla="*/ 3837076 h 3837076"/>
                  <a:gd name="connsiteX17" fmla="*/ 0 w 2892490"/>
                  <a:gd name="connsiteY17" fmla="*/ 3365664 h 3837076"/>
                  <a:gd name="connsiteX18" fmla="*/ 0 w 2892490"/>
                  <a:gd name="connsiteY18" fmla="*/ 2740769 h 3837076"/>
                  <a:gd name="connsiteX19" fmla="*/ 0 w 2892490"/>
                  <a:gd name="connsiteY19" fmla="*/ 2269356 h 3837076"/>
                  <a:gd name="connsiteX20" fmla="*/ 0 w 2892490"/>
                  <a:gd name="connsiteY20" fmla="*/ 1836315 h 3837076"/>
                  <a:gd name="connsiteX21" fmla="*/ 0 w 2892490"/>
                  <a:gd name="connsiteY21" fmla="*/ 1403274 h 3837076"/>
                  <a:gd name="connsiteX22" fmla="*/ 0 w 2892490"/>
                  <a:gd name="connsiteY22" fmla="*/ 970232 h 3837076"/>
                  <a:gd name="connsiteX23" fmla="*/ 0 w 2892490"/>
                  <a:gd name="connsiteY23" fmla="*/ 0 h 383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92490" h="3837076" fill="none" extrusionOk="0">
                    <a:moveTo>
                      <a:pt x="0" y="0"/>
                    </a:moveTo>
                    <a:cubicBezTo>
                      <a:pt x="119696" y="-60503"/>
                      <a:pt x="311495" y="25424"/>
                      <a:pt x="520648" y="0"/>
                    </a:cubicBezTo>
                    <a:cubicBezTo>
                      <a:pt x="729801" y="-25424"/>
                      <a:pt x="879349" y="56940"/>
                      <a:pt x="1012372" y="0"/>
                    </a:cubicBezTo>
                    <a:cubicBezTo>
                      <a:pt x="1145395" y="-56940"/>
                      <a:pt x="1464724" y="19401"/>
                      <a:pt x="1619794" y="0"/>
                    </a:cubicBezTo>
                    <a:cubicBezTo>
                      <a:pt x="1774864" y="-19401"/>
                      <a:pt x="2022682" y="60457"/>
                      <a:pt x="2169368" y="0"/>
                    </a:cubicBezTo>
                    <a:cubicBezTo>
                      <a:pt x="2316054" y="-60457"/>
                      <a:pt x="2635978" y="55578"/>
                      <a:pt x="2892490" y="0"/>
                    </a:cubicBezTo>
                    <a:cubicBezTo>
                      <a:pt x="2945619" y="127503"/>
                      <a:pt x="2829076" y="413447"/>
                      <a:pt x="2892490" y="548154"/>
                    </a:cubicBezTo>
                    <a:cubicBezTo>
                      <a:pt x="2955904" y="682861"/>
                      <a:pt x="2859541" y="1042760"/>
                      <a:pt x="2892490" y="1173049"/>
                    </a:cubicBezTo>
                    <a:cubicBezTo>
                      <a:pt x="2925439" y="1303338"/>
                      <a:pt x="2836222" y="1531578"/>
                      <a:pt x="2892490" y="1644461"/>
                    </a:cubicBezTo>
                    <a:cubicBezTo>
                      <a:pt x="2948758" y="1757344"/>
                      <a:pt x="2874226" y="1950551"/>
                      <a:pt x="2892490" y="2192615"/>
                    </a:cubicBezTo>
                    <a:cubicBezTo>
                      <a:pt x="2910754" y="2434679"/>
                      <a:pt x="2874317" y="2624591"/>
                      <a:pt x="2892490" y="2779139"/>
                    </a:cubicBezTo>
                    <a:cubicBezTo>
                      <a:pt x="2910663" y="2933687"/>
                      <a:pt x="2879432" y="3552729"/>
                      <a:pt x="2892490" y="3837076"/>
                    </a:cubicBezTo>
                    <a:cubicBezTo>
                      <a:pt x="2610174" y="3859749"/>
                      <a:pt x="2460832" y="3783655"/>
                      <a:pt x="2285067" y="3837076"/>
                    </a:cubicBezTo>
                    <a:cubicBezTo>
                      <a:pt x="2109302" y="3890497"/>
                      <a:pt x="1962204" y="3815967"/>
                      <a:pt x="1764419" y="3837076"/>
                    </a:cubicBezTo>
                    <a:cubicBezTo>
                      <a:pt x="1566634" y="3858185"/>
                      <a:pt x="1356658" y="3826639"/>
                      <a:pt x="1214846" y="3837076"/>
                    </a:cubicBezTo>
                    <a:cubicBezTo>
                      <a:pt x="1073034" y="3847513"/>
                      <a:pt x="922473" y="3813309"/>
                      <a:pt x="723122" y="3837076"/>
                    </a:cubicBezTo>
                    <a:cubicBezTo>
                      <a:pt x="523771" y="3860843"/>
                      <a:pt x="222534" y="3783806"/>
                      <a:pt x="0" y="3837076"/>
                    </a:cubicBezTo>
                    <a:cubicBezTo>
                      <a:pt x="-10" y="3602427"/>
                      <a:pt x="45723" y="3490582"/>
                      <a:pt x="0" y="3365664"/>
                    </a:cubicBezTo>
                    <a:cubicBezTo>
                      <a:pt x="-45723" y="3240746"/>
                      <a:pt x="20584" y="3008832"/>
                      <a:pt x="0" y="2740769"/>
                    </a:cubicBezTo>
                    <a:cubicBezTo>
                      <a:pt x="-20584" y="2472707"/>
                      <a:pt x="38067" y="2454910"/>
                      <a:pt x="0" y="2269356"/>
                    </a:cubicBezTo>
                    <a:cubicBezTo>
                      <a:pt x="-38067" y="2083802"/>
                      <a:pt x="26479" y="1935446"/>
                      <a:pt x="0" y="1836315"/>
                    </a:cubicBezTo>
                    <a:cubicBezTo>
                      <a:pt x="-26479" y="1737184"/>
                      <a:pt x="1015" y="1573453"/>
                      <a:pt x="0" y="1403274"/>
                    </a:cubicBezTo>
                    <a:cubicBezTo>
                      <a:pt x="-1015" y="1233095"/>
                      <a:pt x="646" y="1063107"/>
                      <a:pt x="0" y="970232"/>
                    </a:cubicBezTo>
                    <a:cubicBezTo>
                      <a:pt x="-646" y="877357"/>
                      <a:pt x="66076" y="434059"/>
                      <a:pt x="0" y="0"/>
                    </a:cubicBezTo>
                    <a:close/>
                  </a:path>
                  <a:path w="2892490" h="3837076" stroke="0" extrusionOk="0">
                    <a:moveTo>
                      <a:pt x="0" y="0"/>
                    </a:moveTo>
                    <a:cubicBezTo>
                      <a:pt x="156603" y="-40039"/>
                      <a:pt x="476072" y="56034"/>
                      <a:pt x="636348" y="0"/>
                    </a:cubicBezTo>
                    <a:cubicBezTo>
                      <a:pt x="796624" y="-56034"/>
                      <a:pt x="1026917" y="16762"/>
                      <a:pt x="1214846" y="0"/>
                    </a:cubicBezTo>
                    <a:cubicBezTo>
                      <a:pt x="1402775" y="-16762"/>
                      <a:pt x="1624977" y="56333"/>
                      <a:pt x="1735494" y="0"/>
                    </a:cubicBezTo>
                    <a:cubicBezTo>
                      <a:pt x="1846011" y="-56333"/>
                      <a:pt x="2054750" y="5795"/>
                      <a:pt x="2342917" y="0"/>
                    </a:cubicBezTo>
                    <a:cubicBezTo>
                      <a:pt x="2631084" y="-5795"/>
                      <a:pt x="2744519" y="39876"/>
                      <a:pt x="2892490" y="0"/>
                    </a:cubicBezTo>
                    <a:cubicBezTo>
                      <a:pt x="2940299" y="143782"/>
                      <a:pt x="2860336" y="310961"/>
                      <a:pt x="2892490" y="433041"/>
                    </a:cubicBezTo>
                    <a:cubicBezTo>
                      <a:pt x="2924644" y="555121"/>
                      <a:pt x="2866410" y="758934"/>
                      <a:pt x="2892490" y="942824"/>
                    </a:cubicBezTo>
                    <a:cubicBezTo>
                      <a:pt x="2918570" y="1126714"/>
                      <a:pt x="2874074" y="1265817"/>
                      <a:pt x="2892490" y="1529349"/>
                    </a:cubicBezTo>
                    <a:cubicBezTo>
                      <a:pt x="2910906" y="1792882"/>
                      <a:pt x="2874670" y="1824499"/>
                      <a:pt x="2892490" y="1962390"/>
                    </a:cubicBezTo>
                    <a:cubicBezTo>
                      <a:pt x="2910310" y="2100281"/>
                      <a:pt x="2831360" y="2328643"/>
                      <a:pt x="2892490" y="2510544"/>
                    </a:cubicBezTo>
                    <a:cubicBezTo>
                      <a:pt x="2953620" y="2692445"/>
                      <a:pt x="2871680" y="2805533"/>
                      <a:pt x="2892490" y="3058698"/>
                    </a:cubicBezTo>
                    <a:cubicBezTo>
                      <a:pt x="2913300" y="3311863"/>
                      <a:pt x="2855114" y="3501732"/>
                      <a:pt x="2892490" y="3837076"/>
                    </a:cubicBezTo>
                    <a:cubicBezTo>
                      <a:pt x="2592042" y="3893115"/>
                      <a:pt x="2496561" y="3805984"/>
                      <a:pt x="2256142" y="3837076"/>
                    </a:cubicBezTo>
                    <a:cubicBezTo>
                      <a:pt x="2015723" y="3868168"/>
                      <a:pt x="1904854" y="3793137"/>
                      <a:pt x="1677644" y="3837076"/>
                    </a:cubicBezTo>
                    <a:cubicBezTo>
                      <a:pt x="1450434" y="3881015"/>
                      <a:pt x="1207183" y="3811404"/>
                      <a:pt x="1070221" y="3837076"/>
                    </a:cubicBezTo>
                    <a:cubicBezTo>
                      <a:pt x="933259" y="3862748"/>
                      <a:pt x="371024" y="3779372"/>
                      <a:pt x="0" y="3837076"/>
                    </a:cubicBezTo>
                    <a:cubicBezTo>
                      <a:pt x="-6284" y="3717909"/>
                      <a:pt x="22790" y="3523451"/>
                      <a:pt x="0" y="3404035"/>
                    </a:cubicBezTo>
                    <a:cubicBezTo>
                      <a:pt x="-22790" y="3284619"/>
                      <a:pt x="64172" y="3076330"/>
                      <a:pt x="0" y="2779139"/>
                    </a:cubicBezTo>
                    <a:cubicBezTo>
                      <a:pt x="-64172" y="2481948"/>
                      <a:pt x="64484" y="2388152"/>
                      <a:pt x="0" y="2192615"/>
                    </a:cubicBezTo>
                    <a:cubicBezTo>
                      <a:pt x="-64484" y="1997078"/>
                      <a:pt x="38271" y="1908879"/>
                      <a:pt x="0" y="1759573"/>
                    </a:cubicBezTo>
                    <a:cubicBezTo>
                      <a:pt x="-38271" y="1610267"/>
                      <a:pt x="40006" y="1470911"/>
                      <a:pt x="0" y="1326532"/>
                    </a:cubicBezTo>
                    <a:cubicBezTo>
                      <a:pt x="-40006" y="1182153"/>
                      <a:pt x="32293" y="872539"/>
                      <a:pt x="0" y="740008"/>
                    </a:cubicBezTo>
                    <a:cubicBezTo>
                      <a:pt x="-32293" y="607477"/>
                      <a:pt x="24341" y="341810"/>
                      <a:pt x="0" y="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6879525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chemeClr val="bg1"/>
                    </a:solidFill>
                    <a:latin typeface="source-serif-pro"/>
                  </a:rPr>
                  <a:t>I</a:t>
                </a: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source-serif-pro"/>
                  </a:rPr>
                  <a:t>ndividual words have a sentiment score between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source-serif-pro"/>
                  </a:rPr>
                  <a:t>      </a:t>
                </a: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source-serif-pro"/>
                  </a:rPr>
                  <a:t> -4 to 4</a:t>
                </a:r>
                <a:r>
                  <a:rPr lang="en-US" sz="1400" dirty="0">
                    <a:solidFill>
                      <a:schemeClr val="bg1"/>
                    </a:solidFill>
                    <a:latin typeface="source-serif-pro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400" b="0" i="0" dirty="0">
                  <a:solidFill>
                    <a:schemeClr val="bg1"/>
                  </a:solidFill>
                  <a:effectLst/>
                  <a:latin typeface="source-serif-pro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source-serif-pro"/>
                  </a:rPr>
                  <a:t>The sentiment score of a sentence is calculated by summing up the sentiment scores of each VADER-dictionary-listed word in the sentence and normalized using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IN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IN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den>
                    </m:f>
                    <m:r>
                      <a:rPr lang="en-IN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b="0" i="0" dirty="0">
                    <a:solidFill>
                      <a:schemeClr val="bg1"/>
                    </a:solidFill>
                    <a:effectLst/>
                    <a:latin typeface="source-serif-pro"/>
                  </a:rPr>
                  <a:t> 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IN" sz="1400" dirty="0">
                  <a:solidFill>
                    <a:schemeClr val="bg1"/>
                  </a:solidFill>
                  <a:latin typeface="source-serif-pro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chemeClr val="bg1"/>
                    </a:solidFill>
                    <a:latin typeface="source-serif-pro"/>
                  </a:rPr>
                  <a:t>VADER takes into account</a:t>
                </a: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source-serif-pro"/>
                  </a:rPr>
                  <a:t> contextual elements, like punctuation, capitalization, and modifiers which also impart emotion.</a:t>
                </a:r>
                <a:endParaRPr lang="en-IN" sz="1400" b="0" i="0" dirty="0">
                  <a:solidFill>
                    <a:schemeClr val="bg1"/>
                  </a:solidFill>
                  <a:effectLst/>
                  <a:latin typeface="source-serif-pro"/>
                </a:endParaRPr>
              </a:p>
              <a:p>
                <a:endParaRPr lang="en-US" sz="1400" b="0" i="0" dirty="0">
                  <a:solidFill>
                    <a:schemeClr val="bg1"/>
                  </a:solidFill>
                  <a:effectLst/>
                  <a:latin typeface="source-serif-pro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482565-0ACF-2AD9-3BE2-4813A389F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5815">
                <a:off x="8952976" y="2883822"/>
                <a:ext cx="2892490" cy="383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68795254">
                      <a:custGeom>
                        <a:avLst/>
                        <a:gdLst>
                          <a:gd name="connsiteX0" fmla="*/ 0 w 2892490"/>
                          <a:gd name="connsiteY0" fmla="*/ 0 h 3837076"/>
                          <a:gd name="connsiteX1" fmla="*/ 520648 w 2892490"/>
                          <a:gd name="connsiteY1" fmla="*/ 0 h 3837076"/>
                          <a:gd name="connsiteX2" fmla="*/ 1012372 w 2892490"/>
                          <a:gd name="connsiteY2" fmla="*/ 0 h 3837076"/>
                          <a:gd name="connsiteX3" fmla="*/ 1619794 w 2892490"/>
                          <a:gd name="connsiteY3" fmla="*/ 0 h 3837076"/>
                          <a:gd name="connsiteX4" fmla="*/ 2169368 w 2892490"/>
                          <a:gd name="connsiteY4" fmla="*/ 0 h 3837076"/>
                          <a:gd name="connsiteX5" fmla="*/ 2892490 w 2892490"/>
                          <a:gd name="connsiteY5" fmla="*/ 0 h 3837076"/>
                          <a:gd name="connsiteX6" fmla="*/ 2892490 w 2892490"/>
                          <a:gd name="connsiteY6" fmla="*/ 548154 h 3837076"/>
                          <a:gd name="connsiteX7" fmla="*/ 2892490 w 2892490"/>
                          <a:gd name="connsiteY7" fmla="*/ 1173049 h 3837076"/>
                          <a:gd name="connsiteX8" fmla="*/ 2892490 w 2892490"/>
                          <a:gd name="connsiteY8" fmla="*/ 1644461 h 3837076"/>
                          <a:gd name="connsiteX9" fmla="*/ 2892490 w 2892490"/>
                          <a:gd name="connsiteY9" fmla="*/ 2192615 h 3837076"/>
                          <a:gd name="connsiteX10" fmla="*/ 2892490 w 2892490"/>
                          <a:gd name="connsiteY10" fmla="*/ 2779139 h 3837076"/>
                          <a:gd name="connsiteX11" fmla="*/ 2892490 w 2892490"/>
                          <a:gd name="connsiteY11" fmla="*/ 3837076 h 3837076"/>
                          <a:gd name="connsiteX12" fmla="*/ 2285067 w 2892490"/>
                          <a:gd name="connsiteY12" fmla="*/ 3837076 h 3837076"/>
                          <a:gd name="connsiteX13" fmla="*/ 1764419 w 2892490"/>
                          <a:gd name="connsiteY13" fmla="*/ 3837076 h 3837076"/>
                          <a:gd name="connsiteX14" fmla="*/ 1214846 w 2892490"/>
                          <a:gd name="connsiteY14" fmla="*/ 3837076 h 3837076"/>
                          <a:gd name="connsiteX15" fmla="*/ 723122 w 2892490"/>
                          <a:gd name="connsiteY15" fmla="*/ 3837076 h 3837076"/>
                          <a:gd name="connsiteX16" fmla="*/ 0 w 2892490"/>
                          <a:gd name="connsiteY16" fmla="*/ 3837076 h 3837076"/>
                          <a:gd name="connsiteX17" fmla="*/ 0 w 2892490"/>
                          <a:gd name="connsiteY17" fmla="*/ 3365664 h 3837076"/>
                          <a:gd name="connsiteX18" fmla="*/ 0 w 2892490"/>
                          <a:gd name="connsiteY18" fmla="*/ 2740769 h 3837076"/>
                          <a:gd name="connsiteX19" fmla="*/ 0 w 2892490"/>
                          <a:gd name="connsiteY19" fmla="*/ 2269356 h 3837076"/>
                          <a:gd name="connsiteX20" fmla="*/ 0 w 2892490"/>
                          <a:gd name="connsiteY20" fmla="*/ 1836315 h 3837076"/>
                          <a:gd name="connsiteX21" fmla="*/ 0 w 2892490"/>
                          <a:gd name="connsiteY21" fmla="*/ 1403274 h 3837076"/>
                          <a:gd name="connsiteX22" fmla="*/ 0 w 2892490"/>
                          <a:gd name="connsiteY22" fmla="*/ 970232 h 3837076"/>
                          <a:gd name="connsiteX23" fmla="*/ 0 w 2892490"/>
                          <a:gd name="connsiteY23" fmla="*/ 0 h 38370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2892490" h="3837076" fill="none" extrusionOk="0">
                            <a:moveTo>
                              <a:pt x="0" y="0"/>
                            </a:moveTo>
                            <a:cubicBezTo>
                              <a:pt x="119696" y="-60503"/>
                              <a:pt x="311495" y="25424"/>
                              <a:pt x="520648" y="0"/>
                            </a:cubicBezTo>
                            <a:cubicBezTo>
                              <a:pt x="729801" y="-25424"/>
                              <a:pt x="879349" y="56940"/>
                              <a:pt x="1012372" y="0"/>
                            </a:cubicBezTo>
                            <a:cubicBezTo>
                              <a:pt x="1145395" y="-56940"/>
                              <a:pt x="1464724" y="19401"/>
                              <a:pt x="1619794" y="0"/>
                            </a:cubicBezTo>
                            <a:cubicBezTo>
                              <a:pt x="1774864" y="-19401"/>
                              <a:pt x="2022682" y="60457"/>
                              <a:pt x="2169368" y="0"/>
                            </a:cubicBezTo>
                            <a:cubicBezTo>
                              <a:pt x="2316054" y="-60457"/>
                              <a:pt x="2635978" y="55578"/>
                              <a:pt x="2892490" y="0"/>
                            </a:cubicBezTo>
                            <a:cubicBezTo>
                              <a:pt x="2945619" y="127503"/>
                              <a:pt x="2829076" y="413447"/>
                              <a:pt x="2892490" y="548154"/>
                            </a:cubicBezTo>
                            <a:cubicBezTo>
                              <a:pt x="2955904" y="682861"/>
                              <a:pt x="2859541" y="1042760"/>
                              <a:pt x="2892490" y="1173049"/>
                            </a:cubicBezTo>
                            <a:cubicBezTo>
                              <a:pt x="2925439" y="1303338"/>
                              <a:pt x="2836222" y="1531578"/>
                              <a:pt x="2892490" y="1644461"/>
                            </a:cubicBezTo>
                            <a:cubicBezTo>
                              <a:pt x="2948758" y="1757344"/>
                              <a:pt x="2874226" y="1950551"/>
                              <a:pt x="2892490" y="2192615"/>
                            </a:cubicBezTo>
                            <a:cubicBezTo>
                              <a:pt x="2910754" y="2434679"/>
                              <a:pt x="2874317" y="2624591"/>
                              <a:pt x="2892490" y="2779139"/>
                            </a:cubicBezTo>
                            <a:cubicBezTo>
                              <a:pt x="2910663" y="2933687"/>
                              <a:pt x="2879432" y="3552729"/>
                              <a:pt x="2892490" y="3837076"/>
                            </a:cubicBezTo>
                            <a:cubicBezTo>
                              <a:pt x="2610174" y="3859749"/>
                              <a:pt x="2460832" y="3783655"/>
                              <a:pt x="2285067" y="3837076"/>
                            </a:cubicBezTo>
                            <a:cubicBezTo>
                              <a:pt x="2109302" y="3890497"/>
                              <a:pt x="1962204" y="3815967"/>
                              <a:pt x="1764419" y="3837076"/>
                            </a:cubicBezTo>
                            <a:cubicBezTo>
                              <a:pt x="1566634" y="3858185"/>
                              <a:pt x="1356658" y="3826639"/>
                              <a:pt x="1214846" y="3837076"/>
                            </a:cubicBezTo>
                            <a:cubicBezTo>
                              <a:pt x="1073034" y="3847513"/>
                              <a:pt x="922473" y="3813309"/>
                              <a:pt x="723122" y="3837076"/>
                            </a:cubicBezTo>
                            <a:cubicBezTo>
                              <a:pt x="523771" y="3860843"/>
                              <a:pt x="222534" y="3783806"/>
                              <a:pt x="0" y="3837076"/>
                            </a:cubicBezTo>
                            <a:cubicBezTo>
                              <a:pt x="-10" y="3602427"/>
                              <a:pt x="45723" y="3490582"/>
                              <a:pt x="0" y="3365664"/>
                            </a:cubicBezTo>
                            <a:cubicBezTo>
                              <a:pt x="-45723" y="3240746"/>
                              <a:pt x="20584" y="3008832"/>
                              <a:pt x="0" y="2740769"/>
                            </a:cubicBezTo>
                            <a:cubicBezTo>
                              <a:pt x="-20584" y="2472707"/>
                              <a:pt x="38067" y="2454910"/>
                              <a:pt x="0" y="2269356"/>
                            </a:cubicBezTo>
                            <a:cubicBezTo>
                              <a:pt x="-38067" y="2083802"/>
                              <a:pt x="26479" y="1935446"/>
                              <a:pt x="0" y="1836315"/>
                            </a:cubicBezTo>
                            <a:cubicBezTo>
                              <a:pt x="-26479" y="1737184"/>
                              <a:pt x="1015" y="1573453"/>
                              <a:pt x="0" y="1403274"/>
                            </a:cubicBezTo>
                            <a:cubicBezTo>
                              <a:pt x="-1015" y="1233095"/>
                              <a:pt x="646" y="1063107"/>
                              <a:pt x="0" y="970232"/>
                            </a:cubicBezTo>
                            <a:cubicBezTo>
                              <a:pt x="-646" y="877357"/>
                              <a:pt x="66076" y="434059"/>
                              <a:pt x="0" y="0"/>
                            </a:cubicBezTo>
                            <a:close/>
                          </a:path>
                          <a:path w="2892490" h="3837076" stroke="0" extrusionOk="0">
                            <a:moveTo>
                              <a:pt x="0" y="0"/>
                            </a:moveTo>
                            <a:cubicBezTo>
                              <a:pt x="156603" y="-40039"/>
                              <a:pt x="476072" y="56034"/>
                              <a:pt x="636348" y="0"/>
                            </a:cubicBezTo>
                            <a:cubicBezTo>
                              <a:pt x="796624" y="-56034"/>
                              <a:pt x="1026917" y="16762"/>
                              <a:pt x="1214846" y="0"/>
                            </a:cubicBezTo>
                            <a:cubicBezTo>
                              <a:pt x="1402775" y="-16762"/>
                              <a:pt x="1624977" y="56333"/>
                              <a:pt x="1735494" y="0"/>
                            </a:cubicBezTo>
                            <a:cubicBezTo>
                              <a:pt x="1846011" y="-56333"/>
                              <a:pt x="2054750" y="5795"/>
                              <a:pt x="2342917" y="0"/>
                            </a:cubicBezTo>
                            <a:cubicBezTo>
                              <a:pt x="2631084" y="-5795"/>
                              <a:pt x="2744519" y="39876"/>
                              <a:pt x="2892490" y="0"/>
                            </a:cubicBezTo>
                            <a:cubicBezTo>
                              <a:pt x="2940299" y="143782"/>
                              <a:pt x="2860336" y="310961"/>
                              <a:pt x="2892490" y="433041"/>
                            </a:cubicBezTo>
                            <a:cubicBezTo>
                              <a:pt x="2924644" y="555121"/>
                              <a:pt x="2866410" y="758934"/>
                              <a:pt x="2892490" y="942824"/>
                            </a:cubicBezTo>
                            <a:cubicBezTo>
                              <a:pt x="2918570" y="1126714"/>
                              <a:pt x="2874074" y="1265817"/>
                              <a:pt x="2892490" y="1529349"/>
                            </a:cubicBezTo>
                            <a:cubicBezTo>
                              <a:pt x="2910906" y="1792882"/>
                              <a:pt x="2874670" y="1824499"/>
                              <a:pt x="2892490" y="1962390"/>
                            </a:cubicBezTo>
                            <a:cubicBezTo>
                              <a:pt x="2910310" y="2100281"/>
                              <a:pt x="2831360" y="2328643"/>
                              <a:pt x="2892490" y="2510544"/>
                            </a:cubicBezTo>
                            <a:cubicBezTo>
                              <a:pt x="2953620" y="2692445"/>
                              <a:pt x="2871680" y="2805533"/>
                              <a:pt x="2892490" y="3058698"/>
                            </a:cubicBezTo>
                            <a:cubicBezTo>
                              <a:pt x="2913300" y="3311863"/>
                              <a:pt x="2855114" y="3501732"/>
                              <a:pt x="2892490" y="3837076"/>
                            </a:cubicBezTo>
                            <a:cubicBezTo>
                              <a:pt x="2592042" y="3893115"/>
                              <a:pt x="2496561" y="3805984"/>
                              <a:pt x="2256142" y="3837076"/>
                            </a:cubicBezTo>
                            <a:cubicBezTo>
                              <a:pt x="2015723" y="3868168"/>
                              <a:pt x="1904854" y="3793137"/>
                              <a:pt x="1677644" y="3837076"/>
                            </a:cubicBezTo>
                            <a:cubicBezTo>
                              <a:pt x="1450434" y="3881015"/>
                              <a:pt x="1207183" y="3811404"/>
                              <a:pt x="1070221" y="3837076"/>
                            </a:cubicBezTo>
                            <a:cubicBezTo>
                              <a:pt x="933259" y="3862748"/>
                              <a:pt x="371024" y="3779372"/>
                              <a:pt x="0" y="3837076"/>
                            </a:cubicBezTo>
                            <a:cubicBezTo>
                              <a:pt x="-6284" y="3717909"/>
                              <a:pt x="22790" y="3523451"/>
                              <a:pt x="0" y="3404035"/>
                            </a:cubicBezTo>
                            <a:cubicBezTo>
                              <a:pt x="-22790" y="3284619"/>
                              <a:pt x="64172" y="3076330"/>
                              <a:pt x="0" y="2779139"/>
                            </a:cubicBezTo>
                            <a:cubicBezTo>
                              <a:pt x="-64172" y="2481948"/>
                              <a:pt x="64484" y="2388152"/>
                              <a:pt x="0" y="2192615"/>
                            </a:cubicBezTo>
                            <a:cubicBezTo>
                              <a:pt x="-64484" y="1997078"/>
                              <a:pt x="38271" y="1908879"/>
                              <a:pt x="0" y="1759573"/>
                            </a:cubicBezTo>
                            <a:cubicBezTo>
                              <a:pt x="-38271" y="1610267"/>
                              <a:pt x="40006" y="1470911"/>
                              <a:pt x="0" y="1326532"/>
                            </a:cubicBezTo>
                            <a:cubicBezTo>
                              <a:pt x="-40006" y="1182153"/>
                              <a:pt x="32293" y="872539"/>
                              <a:pt x="0" y="740008"/>
                            </a:cubicBezTo>
                            <a:cubicBezTo>
                              <a:pt x="-32293" y="607477"/>
                              <a:pt x="24341" y="34181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95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11904CEA-423D-7FE3-ECFE-37AE78F39FA0}"/>
              </a:ext>
            </a:extLst>
          </p:cNvPr>
          <p:cNvSpPr/>
          <p:nvPr/>
        </p:nvSpPr>
        <p:spPr>
          <a:xfrm>
            <a:off x="9952652" y="-188892"/>
            <a:ext cx="2634344" cy="15035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TOPIC MODELLING</a:t>
            </a:r>
          </a:p>
          <a:p>
            <a:pPr algn="ctr"/>
            <a:r>
              <a:rPr lang="en-IN" b="1" dirty="0"/>
              <a:t>with LDA</a:t>
            </a:r>
          </a:p>
        </p:txBody>
      </p:sp>
      <p:pic>
        <p:nvPicPr>
          <p:cNvPr id="2" name="Picture 2" descr="Paper Pin Images - Free Download on Freepik">
            <a:extLst>
              <a:ext uri="{FF2B5EF4-FFF2-40B4-BE49-F238E27FC236}">
                <a16:creationId xmlns:a16="http://schemas.microsoft.com/office/drawing/2014/main" id="{634C584B-0130-10FC-51FB-3FED1A3D7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7483" r="9364" b="6939"/>
          <a:stretch/>
        </p:blipFill>
        <p:spPr bwMode="auto">
          <a:xfrm>
            <a:off x="351453" y="176802"/>
            <a:ext cx="2755641" cy="30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7CC3C-E942-7991-B1CB-A5900401BBA0}"/>
              </a:ext>
            </a:extLst>
          </p:cNvPr>
          <p:cNvSpPr txBox="1"/>
          <p:nvPr/>
        </p:nvSpPr>
        <p:spPr>
          <a:xfrm rot="219951">
            <a:off x="413783" y="629153"/>
            <a:ext cx="2547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Topic Modelling allows to analyse large volumes of text by clustering documents into topics.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Text is unlabelled so Can’t apply any of the previous supervised ML techniques.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0C5DA-3940-58C1-DFBB-D74A72543CD7}"/>
              </a:ext>
            </a:extLst>
          </p:cNvPr>
          <p:cNvSpPr txBox="1"/>
          <p:nvPr/>
        </p:nvSpPr>
        <p:spPr>
          <a:xfrm>
            <a:off x="3965510" y="543668"/>
            <a:ext cx="4413379" cy="1815882"/>
          </a:xfrm>
          <a:custGeom>
            <a:avLst/>
            <a:gdLst>
              <a:gd name="connsiteX0" fmla="*/ 0 w 4413379"/>
              <a:gd name="connsiteY0" fmla="*/ 0 h 1815882"/>
              <a:gd name="connsiteX1" fmla="*/ 507539 w 4413379"/>
              <a:gd name="connsiteY1" fmla="*/ 0 h 1815882"/>
              <a:gd name="connsiteX2" fmla="*/ 1015077 w 4413379"/>
              <a:gd name="connsiteY2" fmla="*/ 0 h 1815882"/>
              <a:gd name="connsiteX3" fmla="*/ 1434348 w 4413379"/>
              <a:gd name="connsiteY3" fmla="*/ 0 h 1815882"/>
              <a:gd name="connsiteX4" fmla="*/ 1853619 w 4413379"/>
              <a:gd name="connsiteY4" fmla="*/ 0 h 1815882"/>
              <a:gd name="connsiteX5" fmla="*/ 2317024 w 4413379"/>
              <a:gd name="connsiteY5" fmla="*/ 0 h 1815882"/>
              <a:gd name="connsiteX6" fmla="*/ 2956964 w 4413379"/>
              <a:gd name="connsiteY6" fmla="*/ 0 h 1815882"/>
              <a:gd name="connsiteX7" fmla="*/ 3508636 w 4413379"/>
              <a:gd name="connsiteY7" fmla="*/ 0 h 1815882"/>
              <a:gd name="connsiteX8" fmla="*/ 4413379 w 4413379"/>
              <a:gd name="connsiteY8" fmla="*/ 0 h 1815882"/>
              <a:gd name="connsiteX9" fmla="*/ 4413379 w 4413379"/>
              <a:gd name="connsiteY9" fmla="*/ 472129 h 1815882"/>
              <a:gd name="connsiteX10" fmla="*/ 4413379 w 4413379"/>
              <a:gd name="connsiteY10" fmla="*/ 871623 h 1815882"/>
              <a:gd name="connsiteX11" fmla="*/ 4413379 w 4413379"/>
              <a:gd name="connsiteY11" fmla="*/ 1343753 h 1815882"/>
              <a:gd name="connsiteX12" fmla="*/ 4413379 w 4413379"/>
              <a:gd name="connsiteY12" fmla="*/ 1815882 h 1815882"/>
              <a:gd name="connsiteX13" fmla="*/ 3994108 w 4413379"/>
              <a:gd name="connsiteY13" fmla="*/ 1815882 h 1815882"/>
              <a:gd name="connsiteX14" fmla="*/ 3398302 w 4413379"/>
              <a:gd name="connsiteY14" fmla="*/ 1815882 h 1815882"/>
              <a:gd name="connsiteX15" fmla="*/ 2846629 w 4413379"/>
              <a:gd name="connsiteY15" fmla="*/ 1815882 h 1815882"/>
              <a:gd name="connsiteX16" fmla="*/ 2206690 w 4413379"/>
              <a:gd name="connsiteY16" fmla="*/ 1815882 h 1815882"/>
              <a:gd name="connsiteX17" fmla="*/ 1610883 w 4413379"/>
              <a:gd name="connsiteY17" fmla="*/ 1815882 h 1815882"/>
              <a:gd name="connsiteX18" fmla="*/ 970943 w 4413379"/>
              <a:gd name="connsiteY18" fmla="*/ 1815882 h 1815882"/>
              <a:gd name="connsiteX19" fmla="*/ 0 w 4413379"/>
              <a:gd name="connsiteY19" fmla="*/ 1815882 h 1815882"/>
              <a:gd name="connsiteX20" fmla="*/ 0 w 4413379"/>
              <a:gd name="connsiteY20" fmla="*/ 1325594 h 1815882"/>
              <a:gd name="connsiteX21" fmla="*/ 0 w 4413379"/>
              <a:gd name="connsiteY21" fmla="*/ 926100 h 1815882"/>
              <a:gd name="connsiteX22" fmla="*/ 0 w 4413379"/>
              <a:gd name="connsiteY22" fmla="*/ 435812 h 1815882"/>
              <a:gd name="connsiteX23" fmla="*/ 0 w 4413379"/>
              <a:gd name="connsiteY23" fmla="*/ 0 h 181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413379" h="1815882" extrusionOk="0">
                <a:moveTo>
                  <a:pt x="0" y="0"/>
                </a:moveTo>
                <a:cubicBezTo>
                  <a:pt x="175371" y="-53443"/>
                  <a:pt x="347111" y="3022"/>
                  <a:pt x="507539" y="0"/>
                </a:cubicBezTo>
                <a:cubicBezTo>
                  <a:pt x="667967" y="-3022"/>
                  <a:pt x="834517" y="53629"/>
                  <a:pt x="1015077" y="0"/>
                </a:cubicBezTo>
                <a:cubicBezTo>
                  <a:pt x="1195637" y="-53629"/>
                  <a:pt x="1280866" y="31672"/>
                  <a:pt x="1434348" y="0"/>
                </a:cubicBezTo>
                <a:cubicBezTo>
                  <a:pt x="1587830" y="-31672"/>
                  <a:pt x="1762076" y="22466"/>
                  <a:pt x="1853619" y="0"/>
                </a:cubicBezTo>
                <a:cubicBezTo>
                  <a:pt x="1945162" y="-22466"/>
                  <a:pt x="2164725" y="40623"/>
                  <a:pt x="2317024" y="0"/>
                </a:cubicBezTo>
                <a:cubicBezTo>
                  <a:pt x="2469324" y="-40623"/>
                  <a:pt x="2799950" y="28833"/>
                  <a:pt x="2956964" y="0"/>
                </a:cubicBezTo>
                <a:cubicBezTo>
                  <a:pt x="3113978" y="-28833"/>
                  <a:pt x="3290378" y="62861"/>
                  <a:pt x="3508636" y="0"/>
                </a:cubicBezTo>
                <a:cubicBezTo>
                  <a:pt x="3726894" y="-62861"/>
                  <a:pt x="3990939" y="27608"/>
                  <a:pt x="4413379" y="0"/>
                </a:cubicBezTo>
                <a:cubicBezTo>
                  <a:pt x="4451359" y="187319"/>
                  <a:pt x="4362378" y="285443"/>
                  <a:pt x="4413379" y="472129"/>
                </a:cubicBezTo>
                <a:cubicBezTo>
                  <a:pt x="4464380" y="658815"/>
                  <a:pt x="4374978" y="697402"/>
                  <a:pt x="4413379" y="871623"/>
                </a:cubicBezTo>
                <a:cubicBezTo>
                  <a:pt x="4451780" y="1045844"/>
                  <a:pt x="4407794" y="1183801"/>
                  <a:pt x="4413379" y="1343753"/>
                </a:cubicBezTo>
                <a:cubicBezTo>
                  <a:pt x="4418964" y="1503705"/>
                  <a:pt x="4379819" y="1596482"/>
                  <a:pt x="4413379" y="1815882"/>
                </a:cubicBezTo>
                <a:cubicBezTo>
                  <a:pt x="4239346" y="1856710"/>
                  <a:pt x="4138962" y="1786328"/>
                  <a:pt x="3994108" y="1815882"/>
                </a:cubicBezTo>
                <a:cubicBezTo>
                  <a:pt x="3849254" y="1845436"/>
                  <a:pt x="3636817" y="1750951"/>
                  <a:pt x="3398302" y="1815882"/>
                </a:cubicBezTo>
                <a:cubicBezTo>
                  <a:pt x="3159787" y="1880813"/>
                  <a:pt x="2981016" y="1770118"/>
                  <a:pt x="2846629" y="1815882"/>
                </a:cubicBezTo>
                <a:cubicBezTo>
                  <a:pt x="2712242" y="1861646"/>
                  <a:pt x="2466048" y="1799162"/>
                  <a:pt x="2206690" y="1815882"/>
                </a:cubicBezTo>
                <a:cubicBezTo>
                  <a:pt x="1947332" y="1832602"/>
                  <a:pt x="1743241" y="1815282"/>
                  <a:pt x="1610883" y="1815882"/>
                </a:cubicBezTo>
                <a:cubicBezTo>
                  <a:pt x="1478525" y="1816482"/>
                  <a:pt x="1262596" y="1764765"/>
                  <a:pt x="970943" y="1815882"/>
                </a:cubicBezTo>
                <a:cubicBezTo>
                  <a:pt x="679290" y="1866999"/>
                  <a:pt x="419452" y="1720147"/>
                  <a:pt x="0" y="1815882"/>
                </a:cubicBezTo>
                <a:cubicBezTo>
                  <a:pt x="-49210" y="1661949"/>
                  <a:pt x="30282" y="1494597"/>
                  <a:pt x="0" y="1325594"/>
                </a:cubicBezTo>
                <a:cubicBezTo>
                  <a:pt x="-30282" y="1156591"/>
                  <a:pt x="38189" y="1024368"/>
                  <a:pt x="0" y="926100"/>
                </a:cubicBezTo>
                <a:cubicBezTo>
                  <a:pt x="-38189" y="827832"/>
                  <a:pt x="33164" y="572677"/>
                  <a:pt x="0" y="435812"/>
                </a:cubicBezTo>
                <a:cubicBezTo>
                  <a:pt x="-33164" y="298947"/>
                  <a:pt x="3935" y="193666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8677385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Latent Dirichlet Allocating(LDA) for TM</a:t>
            </a:r>
          </a:p>
          <a:p>
            <a:endParaRPr lang="en-IN" sz="1400" dirty="0"/>
          </a:p>
          <a:p>
            <a:r>
              <a:rPr lang="en-IN" sz="1400" dirty="0"/>
              <a:t>Idea:</a:t>
            </a:r>
          </a:p>
          <a:p>
            <a:r>
              <a:rPr lang="en-IN" sz="1400" dirty="0" err="1"/>
              <a:t>i</a:t>
            </a:r>
            <a:r>
              <a:rPr lang="en-IN" sz="1400" dirty="0"/>
              <a:t>)Documents are probability distributions over Latent topics</a:t>
            </a:r>
          </a:p>
          <a:p>
            <a:endParaRPr lang="en-IN" sz="1400" dirty="0"/>
          </a:p>
          <a:p>
            <a:r>
              <a:rPr lang="en-IN" sz="1400" dirty="0"/>
              <a:t>ii)Topic themselves are probability distribution over words.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649B7-C855-5D39-343F-97C3C5ACF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7" y="4413652"/>
            <a:ext cx="6965793" cy="15035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B80A31-FDF8-15CA-20B0-2DD5F6186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652" y="3171240"/>
            <a:ext cx="2202309" cy="10330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AFAF16-58A1-4F41-8F64-5D4DA21B9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85597">
            <a:off x="8344946" y="1638676"/>
            <a:ext cx="2049958" cy="13107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D5839-7AEB-DB32-D00C-520AB673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2651" y="2183091"/>
            <a:ext cx="2202310" cy="9881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45FED-FC85-A061-ED0A-6D509F082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10147">
            <a:off x="8543386" y="4329419"/>
            <a:ext cx="1370341" cy="13354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8F3564-58BD-310B-96FD-2754BA32BC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71"/>
          <a:stretch/>
        </p:blipFill>
        <p:spPr>
          <a:xfrm>
            <a:off x="9728427" y="5036573"/>
            <a:ext cx="2302956" cy="12374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7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ABA14-76A2-16BF-9452-A773AFB5A296}"/>
              </a:ext>
            </a:extLst>
          </p:cNvPr>
          <p:cNvSpPr txBox="1"/>
          <p:nvPr/>
        </p:nvSpPr>
        <p:spPr>
          <a:xfrm>
            <a:off x="8742784" y="31726"/>
            <a:ext cx="3340360" cy="830997"/>
          </a:xfrm>
          <a:custGeom>
            <a:avLst/>
            <a:gdLst>
              <a:gd name="connsiteX0" fmla="*/ 0 w 3340360"/>
              <a:gd name="connsiteY0" fmla="*/ 0 h 830997"/>
              <a:gd name="connsiteX1" fmla="*/ 523323 w 3340360"/>
              <a:gd name="connsiteY1" fmla="*/ 0 h 830997"/>
              <a:gd name="connsiteX2" fmla="*/ 1146857 w 3340360"/>
              <a:gd name="connsiteY2" fmla="*/ 0 h 830997"/>
              <a:gd name="connsiteX3" fmla="*/ 1636776 w 3340360"/>
              <a:gd name="connsiteY3" fmla="*/ 0 h 830997"/>
              <a:gd name="connsiteX4" fmla="*/ 2093292 w 3340360"/>
              <a:gd name="connsiteY4" fmla="*/ 0 h 830997"/>
              <a:gd name="connsiteX5" fmla="*/ 2683423 w 3340360"/>
              <a:gd name="connsiteY5" fmla="*/ 0 h 830997"/>
              <a:gd name="connsiteX6" fmla="*/ 3340360 w 3340360"/>
              <a:gd name="connsiteY6" fmla="*/ 0 h 830997"/>
              <a:gd name="connsiteX7" fmla="*/ 3340360 w 3340360"/>
              <a:gd name="connsiteY7" fmla="*/ 415499 h 830997"/>
              <a:gd name="connsiteX8" fmla="*/ 3340360 w 3340360"/>
              <a:gd name="connsiteY8" fmla="*/ 830997 h 830997"/>
              <a:gd name="connsiteX9" fmla="*/ 2850441 w 3340360"/>
              <a:gd name="connsiteY9" fmla="*/ 830997 h 830997"/>
              <a:gd name="connsiteX10" fmla="*/ 2260310 w 3340360"/>
              <a:gd name="connsiteY10" fmla="*/ 830997 h 830997"/>
              <a:gd name="connsiteX11" fmla="*/ 1670180 w 3340360"/>
              <a:gd name="connsiteY11" fmla="*/ 830997 h 830997"/>
              <a:gd name="connsiteX12" fmla="*/ 1180261 w 3340360"/>
              <a:gd name="connsiteY12" fmla="*/ 830997 h 830997"/>
              <a:gd name="connsiteX13" fmla="*/ 723745 w 3340360"/>
              <a:gd name="connsiteY13" fmla="*/ 830997 h 830997"/>
              <a:gd name="connsiteX14" fmla="*/ 0 w 3340360"/>
              <a:gd name="connsiteY14" fmla="*/ 830997 h 830997"/>
              <a:gd name="connsiteX15" fmla="*/ 0 w 3340360"/>
              <a:gd name="connsiteY15" fmla="*/ 432118 h 830997"/>
              <a:gd name="connsiteX16" fmla="*/ 0 w 3340360"/>
              <a:gd name="connsiteY16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0360" h="830997" extrusionOk="0">
                <a:moveTo>
                  <a:pt x="0" y="0"/>
                </a:moveTo>
                <a:cubicBezTo>
                  <a:pt x="141566" y="-14771"/>
                  <a:pt x="343945" y="47891"/>
                  <a:pt x="523323" y="0"/>
                </a:cubicBezTo>
                <a:cubicBezTo>
                  <a:pt x="702701" y="-47891"/>
                  <a:pt x="860081" y="12396"/>
                  <a:pt x="1146857" y="0"/>
                </a:cubicBezTo>
                <a:cubicBezTo>
                  <a:pt x="1433633" y="-12396"/>
                  <a:pt x="1449502" y="56158"/>
                  <a:pt x="1636776" y="0"/>
                </a:cubicBezTo>
                <a:cubicBezTo>
                  <a:pt x="1824050" y="-56158"/>
                  <a:pt x="1933060" y="27140"/>
                  <a:pt x="2093292" y="0"/>
                </a:cubicBezTo>
                <a:cubicBezTo>
                  <a:pt x="2253524" y="-27140"/>
                  <a:pt x="2452773" y="57941"/>
                  <a:pt x="2683423" y="0"/>
                </a:cubicBezTo>
                <a:cubicBezTo>
                  <a:pt x="2914073" y="-57941"/>
                  <a:pt x="3088263" y="77212"/>
                  <a:pt x="3340360" y="0"/>
                </a:cubicBezTo>
                <a:cubicBezTo>
                  <a:pt x="3377156" y="99413"/>
                  <a:pt x="3325005" y="269105"/>
                  <a:pt x="3340360" y="415499"/>
                </a:cubicBezTo>
                <a:cubicBezTo>
                  <a:pt x="3355715" y="561893"/>
                  <a:pt x="3307431" y="640271"/>
                  <a:pt x="3340360" y="830997"/>
                </a:cubicBezTo>
                <a:cubicBezTo>
                  <a:pt x="3181418" y="832586"/>
                  <a:pt x="3022115" y="816956"/>
                  <a:pt x="2850441" y="830997"/>
                </a:cubicBezTo>
                <a:cubicBezTo>
                  <a:pt x="2678767" y="845038"/>
                  <a:pt x="2389436" y="786553"/>
                  <a:pt x="2260310" y="830997"/>
                </a:cubicBezTo>
                <a:cubicBezTo>
                  <a:pt x="2131184" y="875441"/>
                  <a:pt x="1848137" y="811460"/>
                  <a:pt x="1670180" y="830997"/>
                </a:cubicBezTo>
                <a:cubicBezTo>
                  <a:pt x="1492223" y="850534"/>
                  <a:pt x="1338091" y="790861"/>
                  <a:pt x="1180261" y="830997"/>
                </a:cubicBezTo>
                <a:cubicBezTo>
                  <a:pt x="1022431" y="871133"/>
                  <a:pt x="865633" y="780001"/>
                  <a:pt x="723745" y="830997"/>
                </a:cubicBezTo>
                <a:cubicBezTo>
                  <a:pt x="581857" y="881993"/>
                  <a:pt x="270506" y="757589"/>
                  <a:pt x="0" y="830997"/>
                </a:cubicBezTo>
                <a:cubicBezTo>
                  <a:pt x="-33277" y="706372"/>
                  <a:pt x="40512" y="538624"/>
                  <a:pt x="0" y="432118"/>
                </a:cubicBezTo>
                <a:cubicBezTo>
                  <a:pt x="-40512" y="325612"/>
                  <a:pt x="2440" y="11159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906655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Classify four documents into topics based on the words in each document.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59A80-05B0-6FFB-6F9E-7242D527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8" b="33371"/>
          <a:stretch/>
        </p:blipFill>
        <p:spPr>
          <a:xfrm>
            <a:off x="261258" y="0"/>
            <a:ext cx="3587172" cy="1147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2E0A32-8D12-545B-92B2-E4BE0D37877E}"/>
              </a:ext>
            </a:extLst>
          </p:cNvPr>
          <p:cNvSpPr txBox="1"/>
          <p:nvPr/>
        </p:nvSpPr>
        <p:spPr>
          <a:xfrm>
            <a:off x="4373055" y="563373"/>
            <a:ext cx="349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Choose the number of topics K, K=3 : Red, Blue, Green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7CB0FF-6B36-E9EC-8E30-655374443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32" y="1099391"/>
            <a:ext cx="3692812" cy="12728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1E8C9E-3392-4D2C-7855-494AF441EFCF}"/>
              </a:ext>
            </a:extLst>
          </p:cNvPr>
          <p:cNvSpPr txBox="1"/>
          <p:nvPr/>
        </p:nvSpPr>
        <p:spPr>
          <a:xfrm>
            <a:off x="3965507" y="1578551"/>
            <a:ext cx="426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Randomly assign each topic to each word.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CA3A7B-0E4C-7BFE-CB6F-A2A247F42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9" y="2487329"/>
            <a:ext cx="3615262" cy="1599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19385-9027-37A0-5484-CA5D4936D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935" y="2487329"/>
            <a:ext cx="3380591" cy="15994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FA7C32-F473-DB0A-C4EA-FB1720413B9F}"/>
              </a:ext>
            </a:extLst>
          </p:cNvPr>
          <p:cNvSpPr txBox="1"/>
          <p:nvPr/>
        </p:nvSpPr>
        <p:spPr>
          <a:xfrm>
            <a:off x="7688425" y="2521059"/>
            <a:ext cx="4571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Pick a word  w assuming the assignments of topics to rest of the words is correct and find:</a:t>
            </a:r>
          </a:p>
          <a:p>
            <a:endParaRPr lang="en-IN" sz="1400" dirty="0"/>
          </a:p>
          <a:p>
            <a:r>
              <a:rPr lang="en-IN" sz="1400" dirty="0"/>
              <a:t>     (</a:t>
            </a:r>
            <a:r>
              <a:rPr lang="en-IN" sz="1400" dirty="0" err="1"/>
              <a:t>i</a:t>
            </a:r>
            <a:r>
              <a:rPr lang="en-IN" sz="1400" dirty="0"/>
              <a:t>) P(topic j |doc </a:t>
            </a:r>
            <a:r>
              <a:rPr lang="en-IN" sz="1400" dirty="0" err="1"/>
              <a:t>i</a:t>
            </a:r>
            <a:r>
              <a:rPr lang="en-IN" sz="1400" dirty="0"/>
              <a:t> ) </a:t>
            </a:r>
          </a:p>
          <a:p>
            <a:r>
              <a:rPr lang="en-IN" sz="1400" dirty="0"/>
              <a:t>     (ii)P(</a:t>
            </a:r>
            <a:r>
              <a:rPr lang="en-IN" sz="1400" dirty="0" err="1"/>
              <a:t>w|topic</a:t>
            </a:r>
            <a:r>
              <a:rPr lang="en-IN" sz="1400" dirty="0"/>
              <a:t> j) </a:t>
            </a:r>
            <a:r>
              <a:rPr lang="en-IN" sz="1400" dirty="0">
                <a:solidFill>
                  <a:srgbClr val="92D050"/>
                </a:solidFill>
              </a:rPr>
              <a:t>#consider instances of w in       	all docs</a:t>
            </a:r>
          </a:p>
          <a:p>
            <a:endParaRPr lang="en-IN" sz="1400" dirty="0">
              <a:solidFill>
                <a:srgbClr val="92D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Assign the topic j having the greatest value of P(</a:t>
            </a:r>
            <a:r>
              <a:rPr lang="en-IN" sz="1400" dirty="0" err="1"/>
              <a:t>w|topic</a:t>
            </a:r>
            <a:r>
              <a:rPr lang="en-IN" sz="1400" dirty="0"/>
              <a:t> j) * P(topic j |doc </a:t>
            </a:r>
            <a:r>
              <a:rPr lang="en-IN" sz="1400" dirty="0" err="1"/>
              <a:t>i</a:t>
            </a:r>
            <a:r>
              <a:rPr lang="en-IN" sz="1400" dirty="0"/>
              <a:t> ) to the word w.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F2FCB2-D1B6-18EA-F4D4-1E3A6B12B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3133" y="4701179"/>
            <a:ext cx="3247210" cy="2037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658EC2-E6DF-E4E5-E464-4105D5A166A1}"/>
              </a:ext>
            </a:extLst>
          </p:cNvPr>
          <p:cNvSpPr txBox="1"/>
          <p:nvPr/>
        </p:nvSpPr>
        <p:spPr>
          <a:xfrm>
            <a:off x="1585227" y="4841698"/>
            <a:ext cx="6103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Continue the process for each word in all the documents until the assignments no longer change.</a:t>
            </a:r>
          </a:p>
          <a:p>
            <a:endParaRPr lang="en-IN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Group the words in each of the topics and identify the topic. Assign the topics to each of the documents.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8DAE7F-9568-5EF0-3746-327644132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4844" y="6342567"/>
            <a:ext cx="4546860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/>
      <p:bldP spid="16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89D69-98B2-B3E8-02B6-229F4976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69" y="509291"/>
            <a:ext cx="5106955" cy="34675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B1197D-5EA1-A58E-F0E0-7BD68D9BD9BE}"/>
              </a:ext>
            </a:extLst>
          </p:cNvPr>
          <p:cNvSpPr txBox="1"/>
          <p:nvPr/>
        </p:nvSpPr>
        <p:spPr>
          <a:xfrm>
            <a:off x="10226352" y="242596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3"/>
              </a:rPr>
              <a:t>LDA_article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C4171-C5C2-7932-88CE-F6D92DFA823C}"/>
              </a:ext>
            </a:extLst>
          </p:cNvPr>
          <p:cNvSpPr txBox="1"/>
          <p:nvPr/>
        </p:nvSpPr>
        <p:spPr>
          <a:xfrm rot="20340901">
            <a:off x="3991" y="324626"/>
            <a:ext cx="1873852" cy="369332"/>
          </a:xfrm>
          <a:custGeom>
            <a:avLst/>
            <a:gdLst>
              <a:gd name="connsiteX0" fmla="*/ 0 w 1873852"/>
              <a:gd name="connsiteY0" fmla="*/ 0 h 369332"/>
              <a:gd name="connsiteX1" fmla="*/ 487202 w 1873852"/>
              <a:gd name="connsiteY1" fmla="*/ 0 h 369332"/>
              <a:gd name="connsiteX2" fmla="*/ 974403 w 1873852"/>
              <a:gd name="connsiteY2" fmla="*/ 0 h 369332"/>
              <a:gd name="connsiteX3" fmla="*/ 1386650 w 1873852"/>
              <a:gd name="connsiteY3" fmla="*/ 0 h 369332"/>
              <a:gd name="connsiteX4" fmla="*/ 1873852 w 1873852"/>
              <a:gd name="connsiteY4" fmla="*/ 0 h 369332"/>
              <a:gd name="connsiteX5" fmla="*/ 1873852 w 1873852"/>
              <a:gd name="connsiteY5" fmla="*/ 369332 h 369332"/>
              <a:gd name="connsiteX6" fmla="*/ 1461605 w 1873852"/>
              <a:gd name="connsiteY6" fmla="*/ 369332 h 369332"/>
              <a:gd name="connsiteX7" fmla="*/ 1030619 w 1873852"/>
              <a:gd name="connsiteY7" fmla="*/ 369332 h 369332"/>
              <a:gd name="connsiteX8" fmla="*/ 562156 w 1873852"/>
              <a:gd name="connsiteY8" fmla="*/ 369332 h 369332"/>
              <a:gd name="connsiteX9" fmla="*/ 0 w 1873852"/>
              <a:gd name="connsiteY9" fmla="*/ 369332 h 369332"/>
              <a:gd name="connsiteX10" fmla="*/ 0 w 1873852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3852" h="369332" fill="none" extrusionOk="0">
                <a:moveTo>
                  <a:pt x="0" y="0"/>
                </a:moveTo>
                <a:cubicBezTo>
                  <a:pt x="125432" y="-27178"/>
                  <a:pt x="291611" y="17461"/>
                  <a:pt x="487202" y="0"/>
                </a:cubicBezTo>
                <a:cubicBezTo>
                  <a:pt x="682793" y="-17461"/>
                  <a:pt x="850197" y="36597"/>
                  <a:pt x="974403" y="0"/>
                </a:cubicBezTo>
                <a:cubicBezTo>
                  <a:pt x="1098609" y="-36597"/>
                  <a:pt x="1197779" y="20221"/>
                  <a:pt x="1386650" y="0"/>
                </a:cubicBezTo>
                <a:cubicBezTo>
                  <a:pt x="1575521" y="-20221"/>
                  <a:pt x="1755499" y="39118"/>
                  <a:pt x="1873852" y="0"/>
                </a:cubicBezTo>
                <a:cubicBezTo>
                  <a:pt x="1887436" y="94947"/>
                  <a:pt x="1862296" y="232676"/>
                  <a:pt x="1873852" y="369332"/>
                </a:cubicBezTo>
                <a:cubicBezTo>
                  <a:pt x="1780347" y="391955"/>
                  <a:pt x="1603913" y="352590"/>
                  <a:pt x="1461605" y="369332"/>
                </a:cubicBezTo>
                <a:cubicBezTo>
                  <a:pt x="1319297" y="386074"/>
                  <a:pt x="1196421" y="321233"/>
                  <a:pt x="1030619" y="369332"/>
                </a:cubicBezTo>
                <a:cubicBezTo>
                  <a:pt x="864817" y="417431"/>
                  <a:pt x="787398" y="363582"/>
                  <a:pt x="562156" y="369332"/>
                </a:cubicBezTo>
                <a:cubicBezTo>
                  <a:pt x="336914" y="375082"/>
                  <a:pt x="263748" y="318688"/>
                  <a:pt x="0" y="369332"/>
                </a:cubicBezTo>
                <a:cubicBezTo>
                  <a:pt x="-31800" y="260821"/>
                  <a:pt x="43040" y="179247"/>
                  <a:pt x="0" y="0"/>
                </a:cubicBezTo>
                <a:close/>
              </a:path>
              <a:path w="1873852" h="369332" stroke="0" extrusionOk="0">
                <a:moveTo>
                  <a:pt x="0" y="0"/>
                </a:moveTo>
                <a:cubicBezTo>
                  <a:pt x="194975" y="-22054"/>
                  <a:pt x="214603" y="19862"/>
                  <a:pt x="412247" y="0"/>
                </a:cubicBezTo>
                <a:cubicBezTo>
                  <a:pt x="609891" y="-19862"/>
                  <a:pt x="753785" y="22386"/>
                  <a:pt x="918187" y="0"/>
                </a:cubicBezTo>
                <a:cubicBezTo>
                  <a:pt x="1082589" y="-22386"/>
                  <a:pt x="1294256" y="12941"/>
                  <a:pt x="1405389" y="0"/>
                </a:cubicBezTo>
                <a:cubicBezTo>
                  <a:pt x="1516522" y="-12941"/>
                  <a:pt x="1693718" y="25009"/>
                  <a:pt x="1873852" y="0"/>
                </a:cubicBezTo>
                <a:cubicBezTo>
                  <a:pt x="1911086" y="98867"/>
                  <a:pt x="1839608" y="214000"/>
                  <a:pt x="1873852" y="369332"/>
                </a:cubicBezTo>
                <a:cubicBezTo>
                  <a:pt x="1679462" y="423652"/>
                  <a:pt x="1487008" y="313656"/>
                  <a:pt x="1367912" y="369332"/>
                </a:cubicBezTo>
                <a:cubicBezTo>
                  <a:pt x="1248816" y="425008"/>
                  <a:pt x="1048007" y="349490"/>
                  <a:pt x="899449" y="369332"/>
                </a:cubicBezTo>
                <a:cubicBezTo>
                  <a:pt x="750891" y="389174"/>
                  <a:pt x="677463" y="346034"/>
                  <a:pt x="468463" y="369332"/>
                </a:cubicBezTo>
                <a:cubicBezTo>
                  <a:pt x="259463" y="392630"/>
                  <a:pt x="214326" y="344475"/>
                  <a:pt x="0" y="369332"/>
                </a:cubicBezTo>
                <a:cubicBezTo>
                  <a:pt x="-26097" y="239948"/>
                  <a:pt x="27112" y="101114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231391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LDA Algorithm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243588-264C-3045-0B44-A1F1D9DF2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610" y="3084532"/>
            <a:ext cx="6564541" cy="16352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6" descr="scikit-learn - Wikipedia">
            <a:extLst>
              <a:ext uri="{FF2B5EF4-FFF2-40B4-BE49-F238E27FC236}">
                <a16:creationId xmlns:a16="http://schemas.microsoft.com/office/drawing/2014/main" id="{EEB904C2-D7F4-B368-1121-727AEE89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834" y="1861669"/>
            <a:ext cx="1756599" cy="9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1EACC6-B643-23B8-35C9-8D22FD403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17" y="4868757"/>
            <a:ext cx="5387807" cy="5715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991E2C-887C-EBD4-2BAA-8B081E9E1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4065" y="5683801"/>
            <a:ext cx="1676545" cy="640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9187DC-EAA6-23B8-C052-2254CAE4F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9624" y="5468299"/>
            <a:ext cx="3100871" cy="14170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775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3C7B-3E3C-D426-0CB4-AD54F25C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FCFAA-2731-03D0-FF8B-8FC3A6054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Python File Basics</a:t>
            </a:r>
          </a:p>
          <a:p>
            <a:r>
              <a:rPr lang="en-IN" dirty="0"/>
              <a:t>PDF Handling and Regular Expressions in Python</a:t>
            </a:r>
          </a:p>
          <a:p>
            <a:r>
              <a:rPr lang="en-IN" dirty="0"/>
              <a:t>NLP and NLP Packages: Spacy and NLTK</a:t>
            </a:r>
          </a:p>
          <a:p>
            <a:r>
              <a:rPr lang="en-IN" dirty="0"/>
              <a:t>Classification Metrics</a:t>
            </a:r>
          </a:p>
          <a:p>
            <a:r>
              <a:rPr lang="en-IN" dirty="0"/>
              <a:t>Text Classification</a:t>
            </a:r>
          </a:p>
          <a:p>
            <a:r>
              <a:rPr lang="en-IN" dirty="0"/>
              <a:t>Feature Extraction using Count Vectorizer and TF-IDF</a:t>
            </a:r>
          </a:p>
          <a:p>
            <a:r>
              <a:rPr lang="en-IN" dirty="0"/>
              <a:t>Sentiment Analysis using Spacy and VADER</a:t>
            </a:r>
          </a:p>
          <a:p>
            <a:r>
              <a:rPr lang="en-IN" dirty="0"/>
              <a:t>Topic Modelling using LDA and NMF</a:t>
            </a:r>
          </a:p>
          <a:p>
            <a:r>
              <a:rPr lang="en-IN" dirty="0"/>
              <a:t>RNN and LSTM</a:t>
            </a:r>
          </a:p>
          <a:p>
            <a:r>
              <a:rPr lang="en-IN" dirty="0"/>
              <a:t>Chatbots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635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FF593E26-E823-CEC0-1653-819A182EC3FD}"/>
              </a:ext>
            </a:extLst>
          </p:cNvPr>
          <p:cNvSpPr/>
          <p:nvPr/>
        </p:nvSpPr>
        <p:spPr>
          <a:xfrm>
            <a:off x="9643595" y="-140417"/>
            <a:ext cx="2802295" cy="15035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TM with </a:t>
            </a:r>
          </a:p>
          <a:p>
            <a:pPr algn="ctr"/>
            <a:r>
              <a:rPr lang="en-IN" b="1" dirty="0"/>
              <a:t>Non Negative</a:t>
            </a:r>
          </a:p>
          <a:p>
            <a:pPr algn="ctr"/>
            <a:r>
              <a:rPr lang="en-IN" b="1" dirty="0"/>
              <a:t>Matrix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56970-86F7-ED46-E27F-4EF74A72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707"/>
            <a:ext cx="2387767" cy="3182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4A39F-949F-39C6-22FB-4AF7E0627A96}"/>
              </a:ext>
            </a:extLst>
          </p:cNvPr>
          <p:cNvSpPr txBox="1"/>
          <p:nvPr/>
        </p:nvSpPr>
        <p:spPr>
          <a:xfrm rot="21236593">
            <a:off x="-156551" y="216744"/>
            <a:ext cx="264782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NMF</a:t>
            </a:r>
          </a:p>
          <a:p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Unsupervised algorithm to identify topics in a corpus of documents through dimensionality reduction.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Can use in conjunction with TF-IDF to model topics across documents.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7EF38-5688-FE0C-969F-2959169F1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024" y="384806"/>
            <a:ext cx="6847515" cy="27456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B52E86-6774-EFCB-705A-4B7782A07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3" y="4863922"/>
            <a:ext cx="2517689" cy="14402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E9779B-7DAE-B7E5-97CD-66C582A48D2D}"/>
              </a:ext>
            </a:extLst>
          </p:cNvPr>
          <p:cNvSpPr txBox="1"/>
          <p:nvPr/>
        </p:nvSpPr>
        <p:spPr>
          <a:xfrm rot="1440195">
            <a:off x="264246" y="6042586"/>
            <a:ext cx="1117453" cy="523220"/>
          </a:xfrm>
          <a:custGeom>
            <a:avLst/>
            <a:gdLst>
              <a:gd name="connsiteX0" fmla="*/ 0 w 1117453"/>
              <a:gd name="connsiteY0" fmla="*/ 0 h 523220"/>
              <a:gd name="connsiteX1" fmla="*/ 558727 w 1117453"/>
              <a:gd name="connsiteY1" fmla="*/ 0 h 523220"/>
              <a:gd name="connsiteX2" fmla="*/ 1117453 w 1117453"/>
              <a:gd name="connsiteY2" fmla="*/ 0 h 523220"/>
              <a:gd name="connsiteX3" fmla="*/ 1117453 w 1117453"/>
              <a:gd name="connsiteY3" fmla="*/ 523220 h 523220"/>
              <a:gd name="connsiteX4" fmla="*/ 547552 w 1117453"/>
              <a:gd name="connsiteY4" fmla="*/ 523220 h 523220"/>
              <a:gd name="connsiteX5" fmla="*/ 0 w 1117453"/>
              <a:gd name="connsiteY5" fmla="*/ 523220 h 523220"/>
              <a:gd name="connsiteX6" fmla="*/ 0 w 1117453"/>
              <a:gd name="connsiteY6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7453" h="523220" fill="none" extrusionOk="0">
                <a:moveTo>
                  <a:pt x="0" y="0"/>
                </a:moveTo>
                <a:cubicBezTo>
                  <a:pt x="129579" y="-24071"/>
                  <a:pt x="345671" y="3198"/>
                  <a:pt x="558727" y="0"/>
                </a:cubicBezTo>
                <a:cubicBezTo>
                  <a:pt x="771783" y="-3198"/>
                  <a:pt x="961223" y="24127"/>
                  <a:pt x="1117453" y="0"/>
                </a:cubicBezTo>
                <a:cubicBezTo>
                  <a:pt x="1140556" y="231608"/>
                  <a:pt x="1142927" y="269169"/>
                  <a:pt x="1117453" y="523220"/>
                </a:cubicBezTo>
                <a:cubicBezTo>
                  <a:pt x="888270" y="531457"/>
                  <a:pt x="662214" y="533354"/>
                  <a:pt x="547552" y="523220"/>
                </a:cubicBezTo>
                <a:cubicBezTo>
                  <a:pt x="432890" y="513086"/>
                  <a:pt x="128582" y="503538"/>
                  <a:pt x="0" y="523220"/>
                </a:cubicBezTo>
                <a:cubicBezTo>
                  <a:pt x="-23477" y="305259"/>
                  <a:pt x="3561" y="247561"/>
                  <a:pt x="0" y="0"/>
                </a:cubicBezTo>
                <a:close/>
              </a:path>
              <a:path w="1117453" h="523220" stroke="0" extrusionOk="0">
                <a:moveTo>
                  <a:pt x="0" y="0"/>
                </a:moveTo>
                <a:cubicBezTo>
                  <a:pt x="261541" y="-15653"/>
                  <a:pt x="378015" y="-21450"/>
                  <a:pt x="536377" y="0"/>
                </a:cubicBezTo>
                <a:cubicBezTo>
                  <a:pt x="694739" y="21450"/>
                  <a:pt x="834352" y="-13148"/>
                  <a:pt x="1117453" y="0"/>
                </a:cubicBezTo>
                <a:cubicBezTo>
                  <a:pt x="1103420" y="242982"/>
                  <a:pt x="1109603" y="342172"/>
                  <a:pt x="1117453" y="523220"/>
                </a:cubicBezTo>
                <a:cubicBezTo>
                  <a:pt x="933312" y="497759"/>
                  <a:pt x="813090" y="525046"/>
                  <a:pt x="536377" y="523220"/>
                </a:cubicBezTo>
                <a:cubicBezTo>
                  <a:pt x="259664" y="521394"/>
                  <a:pt x="238709" y="519273"/>
                  <a:pt x="0" y="523220"/>
                </a:cubicBezTo>
                <a:cubicBezTo>
                  <a:pt x="-25153" y="270933"/>
                  <a:pt x="-23748" y="2012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130943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Updates </a:t>
            </a:r>
          </a:p>
          <a:p>
            <a:r>
              <a:rPr lang="en-I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NMF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C4F64D-86FF-43AE-8FA7-F4C091A3F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612" y="3370274"/>
            <a:ext cx="5389991" cy="1132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8B25D5-60C5-7AF2-B8F4-5D21C1277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56250">
            <a:off x="5091223" y="4742800"/>
            <a:ext cx="1779508" cy="11324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Plus Sign 16">
            <a:extLst>
              <a:ext uri="{FF2B5EF4-FFF2-40B4-BE49-F238E27FC236}">
                <a16:creationId xmlns:a16="http://schemas.microsoft.com/office/drawing/2014/main" id="{B2D4A949-48B9-CEBD-34CE-A987ED29486D}"/>
              </a:ext>
            </a:extLst>
          </p:cNvPr>
          <p:cNvSpPr/>
          <p:nvPr/>
        </p:nvSpPr>
        <p:spPr>
          <a:xfrm>
            <a:off x="8677469" y="5804966"/>
            <a:ext cx="223935" cy="22937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04682A-4272-EB6C-2F5A-A0496EA39C24}"/>
              </a:ext>
            </a:extLst>
          </p:cNvPr>
          <p:cNvSpPr txBox="1"/>
          <p:nvPr/>
        </p:nvSpPr>
        <p:spPr>
          <a:xfrm>
            <a:off x="8994853" y="5750376"/>
            <a:ext cx="2945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Faster compared to LDA</a:t>
            </a:r>
          </a:p>
        </p:txBody>
      </p:sp>
      <p:pic>
        <p:nvPicPr>
          <p:cNvPr id="19" name="Picture 6" descr="scikit-learn - Wikipedia">
            <a:extLst>
              <a:ext uri="{FF2B5EF4-FFF2-40B4-BE49-F238E27FC236}">
                <a16:creationId xmlns:a16="http://schemas.microsoft.com/office/drawing/2014/main" id="{20EB89CE-5554-679C-8686-314B747A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723" y="3557049"/>
            <a:ext cx="1756599" cy="9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69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89F78C1F-CE1F-74B4-9DB8-51BE625253A9}"/>
              </a:ext>
            </a:extLst>
          </p:cNvPr>
          <p:cNvSpPr/>
          <p:nvPr/>
        </p:nvSpPr>
        <p:spPr>
          <a:xfrm>
            <a:off x="9467460" y="-86484"/>
            <a:ext cx="2634344" cy="15035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Recurrent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14EBD-2F7D-3883-DD83-C8729C4CA9CD}"/>
              </a:ext>
            </a:extLst>
          </p:cNvPr>
          <p:cNvSpPr txBox="1"/>
          <p:nvPr/>
        </p:nvSpPr>
        <p:spPr>
          <a:xfrm>
            <a:off x="209038" y="295992"/>
            <a:ext cx="3737811" cy="2677656"/>
          </a:xfrm>
          <a:custGeom>
            <a:avLst/>
            <a:gdLst>
              <a:gd name="connsiteX0" fmla="*/ 0 w 3737811"/>
              <a:gd name="connsiteY0" fmla="*/ 0 h 2677656"/>
              <a:gd name="connsiteX1" fmla="*/ 3737811 w 3737811"/>
              <a:gd name="connsiteY1" fmla="*/ 0 h 2677656"/>
              <a:gd name="connsiteX2" fmla="*/ 3737811 w 3737811"/>
              <a:gd name="connsiteY2" fmla="*/ 2677656 h 2677656"/>
              <a:gd name="connsiteX3" fmla="*/ 0 w 3737811"/>
              <a:gd name="connsiteY3" fmla="*/ 2677656 h 2677656"/>
              <a:gd name="connsiteX4" fmla="*/ 0 w 3737811"/>
              <a:gd name="connsiteY4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7811" h="2677656" fill="none" extrusionOk="0">
                <a:moveTo>
                  <a:pt x="0" y="0"/>
                </a:moveTo>
                <a:cubicBezTo>
                  <a:pt x="597376" y="-51619"/>
                  <a:pt x="2450693" y="43788"/>
                  <a:pt x="3737811" y="0"/>
                </a:cubicBezTo>
                <a:cubicBezTo>
                  <a:pt x="3647279" y="392066"/>
                  <a:pt x="3574302" y="1975569"/>
                  <a:pt x="3737811" y="2677656"/>
                </a:cubicBezTo>
                <a:cubicBezTo>
                  <a:pt x="1988721" y="2764576"/>
                  <a:pt x="1458754" y="2676850"/>
                  <a:pt x="0" y="2677656"/>
                </a:cubicBezTo>
                <a:cubicBezTo>
                  <a:pt x="-94320" y="2321469"/>
                  <a:pt x="21269" y="468215"/>
                  <a:pt x="0" y="0"/>
                </a:cubicBezTo>
                <a:close/>
              </a:path>
              <a:path w="3737811" h="2677656" stroke="0" extrusionOk="0">
                <a:moveTo>
                  <a:pt x="0" y="0"/>
                </a:moveTo>
                <a:cubicBezTo>
                  <a:pt x="1715624" y="-120124"/>
                  <a:pt x="3224200" y="-17400"/>
                  <a:pt x="3737811" y="0"/>
                </a:cubicBezTo>
                <a:cubicBezTo>
                  <a:pt x="3860515" y="1095018"/>
                  <a:pt x="3609904" y="2158271"/>
                  <a:pt x="3737811" y="2677656"/>
                </a:cubicBezTo>
                <a:cubicBezTo>
                  <a:pt x="2651863" y="2598994"/>
                  <a:pt x="729429" y="2589468"/>
                  <a:pt x="0" y="2677656"/>
                </a:cubicBezTo>
                <a:cubicBezTo>
                  <a:pt x="99912" y="1438080"/>
                  <a:pt x="14619" y="980671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8306544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RNN are NN designed to specifically work with sequence data like sentences, music, audio etc</a:t>
            </a:r>
          </a:p>
          <a:p>
            <a:endParaRPr lang="en-IN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Neurons receive both inputs from previous time steps and the current time step.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Cells that are a function of inputs from the previous time step are called memory cells.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D01F7-3616-FC87-A472-181A6698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48" y="289317"/>
            <a:ext cx="2897483" cy="2108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88466-11F4-3043-0939-5758FCA5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832" y="1601357"/>
            <a:ext cx="1949168" cy="133894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04859B-E1F2-D942-2089-4EC215E3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915" y="361926"/>
            <a:ext cx="1077264" cy="19988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053AC-71F2-23E9-63EE-7590EE1EA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932" y="4049486"/>
            <a:ext cx="3562381" cy="19182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E6110-DDA2-E079-30EE-4EBFC204D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849" y="4043365"/>
            <a:ext cx="3574302" cy="19182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DC579-484F-E656-6D91-20EA32389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18" y="4043366"/>
            <a:ext cx="3220985" cy="19182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6328E9-DA9F-D88B-DFAE-0408F2B6F2C7}"/>
              </a:ext>
            </a:extLst>
          </p:cNvPr>
          <p:cNvSpPr txBox="1"/>
          <p:nvPr/>
        </p:nvSpPr>
        <p:spPr>
          <a:xfrm>
            <a:off x="1054359" y="6120882"/>
            <a:ext cx="2304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Vector to sequence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CE240E-71B0-E105-8B82-C763988500E8}"/>
              </a:ext>
            </a:extLst>
          </p:cNvPr>
          <p:cNvSpPr txBox="1"/>
          <p:nvPr/>
        </p:nvSpPr>
        <p:spPr>
          <a:xfrm>
            <a:off x="4957666" y="6133323"/>
            <a:ext cx="2304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Sequence to vector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FBEE9-E401-3802-C24C-BCCCF8C0754E}"/>
              </a:ext>
            </a:extLst>
          </p:cNvPr>
          <p:cNvSpPr txBox="1"/>
          <p:nvPr/>
        </p:nvSpPr>
        <p:spPr>
          <a:xfrm>
            <a:off x="8811206" y="6151986"/>
            <a:ext cx="2693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sequence to sequence</a:t>
            </a:r>
          </a:p>
        </p:txBody>
      </p:sp>
    </p:spTree>
    <p:extLst>
      <p:ext uri="{BB962C8B-B14F-4D97-AF65-F5344CB8AC3E}">
        <p14:creationId xmlns:p14="http://schemas.microsoft.com/office/powerpoint/2010/main" val="46191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03ACEF-71DC-2527-DD7C-3E6283CA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77" y="109898"/>
            <a:ext cx="6494813" cy="18892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707DD1-8A49-AD38-E255-0BFCBFD2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8" y="2584581"/>
            <a:ext cx="5751997" cy="26027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8AC510-EE8E-A364-BDF6-4AA8FB8F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80" y="21952"/>
            <a:ext cx="2285693" cy="19456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1EF69-45D7-9839-C8F3-1DE50D938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210" y="2147638"/>
            <a:ext cx="4231760" cy="8738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C9DB1-A980-876D-8D22-EA01112C1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9" y="4790808"/>
            <a:ext cx="7703276" cy="18892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839820-35F9-EBA6-23BA-735F9021DF27}"/>
              </a:ext>
            </a:extLst>
          </p:cNvPr>
          <p:cNvSpPr txBox="1"/>
          <p:nvPr/>
        </p:nvSpPr>
        <p:spPr>
          <a:xfrm>
            <a:off x="10347649" y="293954"/>
            <a:ext cx="1219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RNN with a single neuron </a:t>
            </a:r>
          </a:p>
        </p:txBody>
      </p:sp>
    </p:spTree>
    <p:extLst>
      <p:ext uri="{BB962C8B-B14F-4D97-AF65-F5344CB8AC3E}">
        <p14:creationId xmlns:p14="http://schemas.microsoft.com/office/powerpoint/2010/main" val="162676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E912D610-ADC2-F4D3-611F-4C2842BF653E}"/>
              </a:ext>
            </a:extLst>
          </p:cNvPr>
          <p:cNvSpPr/>
          <p:nvPr/>
        </p:nvSpPr>
        <p:spPr>
          <a:xfrm>
            <a:off x="9467460" y="-96317"/>
            <a:ext cx="2634344" cy="15035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LSTM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39A87-F40A-B89D-0F5D-5F5F9AC1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9" y="1454665"/>
            <a:ext cx="3596846" cy="26054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60252F-D7B4-0787-9B4D-034D580D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41" y="301661"/>
            <a:ext cx="3282750" cy="19874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BD843-07A0-CC1C-67EC-56556DC9D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41" y="2747537"/>
            <a:ext cx="3282750" cy="13311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DD0E2C-D6EE-0FEA-2685-26156B714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241" y="4537154"/>
            <a:ext cx="3282750" cy="12521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94B85D-C6CC-7742-008E-C222250D6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470" y="2834241"/>
            <a:ext cx="3862334" cy="13311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84578B-6F2D-7F88-B76D-29CA3A439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921" y="4305195"/>
            <a:ext cx="3055432" cy="8580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7817FF-9CEE-DD23-5A9A-C6CFD24C8634}"/>
              </a:ext>
            </a:extLst>
          </p:cNvPr>
          <p:cNvCxnSpPr/>
          <p:nvPr/>
        </p:nvCxnSpPr>
        <p:spPr>
          <a:xfrm flipV="1">
            <a:off x="3909527" y="1716833"/>
            <a:ext cx="233265" cy="43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FEFA62-E85A-7D58-6433-DE4E2FD4B825}"/>
              </a:ext>
            </a:extLst>
          </p:cNvPr>
          <p:cNvCxnSpPr/>
          <p:nvPr/>
        </p:nvCxnSpPr>
        <p:spPr>
          <a:xfrm>
            <a:off x="3902495" y="3293706"/>
            <a:ext cx="268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4BA0E9-00E2-8051-B837-C82258978FA6}"/>
              </a:ext>
            </a:extLst>
          </p:cNvPr>
          <p:cNvCxnSpPr>
            <a:cxnSpLocks/>
          </p:cNvCxnSpPr>
          <p:nvPr/>
        </p:nvCxnSpPr>
        <p:spPr>
          <a:xfrm>
            <a:off x="3792015" y="4165402"/>
            <a:ext cx="378769" cy="873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20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72317-4631-470B-2D2F-5E76DA36CAE3}"/>
              </a:ext>
            </a:extLst>
          </p:cNvPr>
          <p:cNvSpPr txBox="1"/>
          <p:nvPr/>
        </p:nvSpPr>
        <p:spPr>
          <a:xfrm>
            <a:off x="8276253" y="134362"/>
            <a:ext cx="3340360" cy="830997"/>
          </a:xfrm>
          <a:custGeom>
            <a:avLst/>
            <a:gdLst>
              <a:gd name="connsiteX0" fmla="*/ 0 w 3340360"/>
              <a:gd name="connsiteY0" fmla="*/ 0 h 830997"/>
              <a:gd name="connsiteX1" fmla="*/ 523323 w 3340360"/>
              <a:gd name="connsiteY1" fmla="*/ 0 h 830997"/>
              <a:gd name="connsiteX2" fmla="*/ 1146857 w 3340360"/>
              <a:gd name="connsiteY2" fmla="*/ 0 h 830997"/>
              <a:gd name="connsiteX3" fmla="*/ 1636776 w 3340360"/>
              <a:gd name="connsiteY3" fmla="*/ 0 h 830997"/>
              <a:gd name="connsiteX4" fmla="*/ 2093292 w 3340360"/>
              <a:gd name="connsiteY4" fmla="*/ 0 h 830997"/>
              <a:gd name="connsiteX5" fmla="*/ 2683423 w 3340360"/>
              <a:gd name="connsiteY5" fmla="*/ 0 h 830997"/>
              <a:gd name="connsiteX6" fmla="*/ 3340360 w 3340360"/>
              <a:gd name="connsiteY6" fmla="*/ 0 h 830997"/>
              <a:gd name="connsiteX7" fmla="*/ 3340360 w 3340360"/>
              <a:gd name="connsiteY7" fmla="*/ 415499 h 830997"/>
              <a:gd name="connsiteX8" fmla="*/ 3340360 w 3340360"/>
              <a:gd name="connsiteY8" fmla="*/ 830997 h 830997"/>
              <a:gd name="connsiteX9" fmla="*/ 2850441 w 3340360"/>
              <a:gd name="connsiteY9" fmla="*/ 830997 h 830997"/>
              <a:gd name="connsiteX10" fmla="*/ 2260310 w 3340360"/>
              <a:gd name="connsiteY10" fmla="*/ 830997 h 830997"/>
              <a:gd name="connsiteX11" fmla="*/ 1670180 w 3340360"/>
              <a:gd name="connsiteY11" fmla="*/ 830997 h 830997"/>
              <a:gd name="connsiteX12" fmla="*/ 1180261 w 3340360"/>
              <a:gd name="connsiteY12" fmla="*/ 830997 h 830997"/>
              <a:gd name="connsiteX13" fmla="*/ 723745 w 3340360"/>
              <a:gd name="connsiteY13" fmla="*/ 830997 h 830997"/>
              <a:gd name="connsiteX14" fmla="*/ 0 w 3340360"/>
              <a:gd name="connsiteY14" fmla="*/ 830997 h 830997"/>
              <a:gd name="connsiteX15" fmla="*/ 0 w 3340360"/>
              <a:gd name="connsiteY15" fmla="*/ 432118 h 830997"/>
              <a:gd name="connsiteX16" fmla="*/ 0 w 3340360"/>
              <a:gd name="connsiteY16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0360" h="830997" extrusionOk="0">
                <a:moveTo>
                  <a:pt x="0" y="0"/>
                </a:moveTo>
                <a:cubicBezTo>
                  <a:pt x="141566" y="-14771"/>
                  <a:pt x="343945" y="47891"/>
                  <a:pt x="523323" y="0"/>
                </a:cubicBezTo>
                <a:cubicBezTo>
                  <a:pt x="702701" y="-47891"/>
                  <a:pt x="860081" y="12396"/>
                  <a:pt x="1146857" y="0"/>
                </a:cubicBezTo>
                <a:cubicBezTo>
                  <a:pt x="1433633" y="-12396"/>
                  <a:pt x="1449502" y="56158"/>
                  <a:pt x="1636776" y="0"/>
                </a:cubicBezTo>
                <a:cubicBezTo>
                  <a:pt x="1824050" y="-56158"/>
                  <a:pt x="1933060" y="27140"/>
                  <a:pt x="2093292" y="0"/>
                </a:cubicBezTo>
                <a:cubicBezTo>
                  <a:pt x="2253524" y="-27140"/>
                  <a:pt x="2452773" y="57941"/>
                  <a:pt x="2683423" y="0"/>
                </a:cubicBezTo>
                <a:cubicBezTo>
                  <a:pt x="2914073" y="-57941"/>
                  <a:pt x="3088263" y="77212"/>
                  <a:pt x="3340360" y="0"/>
                </a:cubicBezTo>
                <a:cubicBezTo>
                  <a:pt x="3377156" y="99413"/>
                  <a:pt x="3325005" y="269105"/>
                  <a:pt x="3340360" y="415499"/>
                </a:cubicBezTo>
                <a:cubicBezTo>
                  <a:pt x="3355715" y="561893"/>
                  <a:pt x="3307431" y="640271"/>
                  <a:pt x="3340360" y="830997"/>
                </a:cubicBezTo>
                <a:cubicBezTo>
                  <a:pt x="3181418" y="832586"/>
                  <a:pt x="3022115" y="816956"/>
                  <a:pt x="2850441" y="830997"/>
                </a:cubicBezTo>
                <a:cubicBezTo>
                  <a:pt x="2678767" y="845038"/>
                  <a:pt x="2389436" y="786553"/>
                  <a:pt x="2260310" y="830997"/>
                </a:cubicBezTo>
                <a:cubicBezTo>
                  <a:pt x="2131184" y="875441"/>
                  <a:pt x="1848137" y="811460"/>
                  <a:pt x="1670180" y="830997"/>
                </a:cubicBezTo>
                <a:cubicBezTo>
                  <a:pt x="1492223" y="850534"/>
                  <a:pt x="1338091" y="790861"/>
                  <a:pt x="1180261" y="830997"/>
                </a:cubicBezTo>
                <a:cubicBezTo>
                  <a:pt x="1022431" y="871133"/>
                  <a:pt x="865633" y="780001"/>
                  <a:pt x="723745" y="830997"/>
                </a:cubicBezTo>
                <a:cubicBezTo>
                  <a:pt x="581857" y="881993"/>
                  <a:pt x="270506" y="757589"/>
                  <a:pt x="0" y="830997"/>
                </a:cubicBezTo>
                <a:cubicBezTo>
                  <a:pt x="-33277" y="706372"/>
                  <a:pt x="40512" y="538624"/>
                  <a:pt x="0" y="432118"/>
                </a:cubicBezTo>
                <a:cubicBezTo>
                  <a:pt x="-40512" y="325612"/>
                  <a:pt x="2440" y="11159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906655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Train a LSTM NN to predict the 26 </a:t>
            </a:r>
            <a:r>
              <a:rPr lang="en-IN" sz="1600" dirty="0" err="1"/>
              <a:t>th</a:t>
            </a:r>
            <a:r>
              <a:rPr lang="en-IN" sz="1600" dirty="0"/>
              <a:t> word given the first 25 words of the sequence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631D6-AE4B-2272-CBB7-F8A21055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3" y="171684"/>
            <a:ext cx="6768976" cy="31694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074" name="Picture 2" descr="GitHub - keras-team/keras: Deep Learning for humans">
            <a:extLst>
              <a:ext uri="{FF2B5EF4-FFF2-40B4-BE49-F238E27FC236}">
                <a16:creationId xmlns:a16="http://schemas.microsoft.com/office/drawing/2014/main" id="{F518155C-93BF-0943-8881-17991B0BA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91569">
            <a:off x="10914805" y="774694"/>
            <a:ext cx="1043921" cy="30291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paCy - Wikipedia">
            <a:extLst>
              <a:ext uri="{FF2B5EF4-FFF2-40B4-BE49-F238E27FC236}">
                <a16:creationId xmlns:a16="http://schemas.microsoft.com/office/drawing/2014/main" id="{BD5A5F4D-FF39-B322-C4F3-FF98451D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64" y="284232"/>
            <a:ext cx="1088309" cy="38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9D3C88-DD29-8271-38B8-7262032B1739}"/>
              </a:ext>
            </a:extLst>
          </p:cNvPr>
          <p:cNvSpPr txBox="1"/>
          <p:nvPr/>
        </p:nvSpPr>
        <p:spPr>
          <a:xfrm>
            <a:off x="11331789" y="1458628"/>
            <a:ext cx="127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5"/>
              </a:rPr>
              <a:t>lstm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0F82C8-F15C-8B03-F3E5-130677E96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373" y="3479509"/>
            <a:ext cx="6377606" cy="1058189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8AED1D-3B0D-281F-3874-96EE43A08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5543" y="3575767"/>
            <a:ext cx="3701779" cy="6049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4208F9-3E97-8D5C-F2EF-08118478E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5074" y="4730040"/>
            <a:ext cx="3681851" cy="20963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AA9F40-AAD9-1C6D-DF90-63E06E975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0318" y="4730040"/>
            <a:ext cx="4081471" cy="3962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5FD3FD-D908-ED68-68BD-F6EC0FBF23D1}"/>
              </a:ext>
            </a:extLst>
          </p:cNvPr>
          <p:cNvSpPr txBox="1"/>
          <p:nvPr/>
        </p:nvSpPr>
        <p:spPr>
          <a:xfrm rot="20012760">
            <a:off x="2607949" y="5060448"/>
            <a:ext cx="158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Model Architecture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87CDA4-05E5-7A28-645B-6CCFA03099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4163" y="5663889"/>
            <a:ext cx="3535369" cy="6116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179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236796-C23C-17E7-3942-BB7E60E2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2" y="141679"/>
            <a:ext cx="5222592" cy="2293601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7BEBF-F1B4-853E-8623-0679377B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37" y="317005"/>
            <a:ext cx="1159487" cy="19056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D308E-BE35-65B7-03D9-D7E56C94E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24" y="256008"/>
            <a:ext cx="1906105" cy="2141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E3B65A-4478-BFF0-9B0A-01156BA8E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197" y="317003"/>
            <a:ext cx="2581775" cy="25848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9AEC34-DA6B-3CFF-5C0A-8882F48E1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042" y="2435291"/>
            <a:ext cx="4503106" cy="21054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FCEF75-B1FA-B3ED-7EF6-D70F97BA4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461" y="4793904"/>
            <a:ext cx="4694046" cy="11571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596D5A-22A2-4C2E-EFFC-680DBD2EB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220" y="3429001"/>
            <a:ext cx="3896035" cy="32125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35C7FD-C666-EC49-B7F9-840E6374A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8142" y="3429001"/>
            <a:ext cx="2014985" cy="22234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227197-2E5B-94C2-81A8-8A61DD7171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400" y="5794311"/>
            <a:ext cx="3366124" cy="10110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241B55-CA23-1E71-077F-94E21226D325}"/>
              </a:ext>
            </a:extLst>
          </p:cNvPr>
          <p:cNvCxnSpPr/>
          <p:nvPr/>
        </p:nvCxnSpPr>
        <p:spPr>
          <a:xfrm>
            <a:off x="5370096" y="1326988"/>
            <a:ext cx="400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599834-26D6-752C-FC13-E5AF2DA85EE7}"/>
              </a:ext>
            </a:extLst>
          </p:cNvPr>
          <p:cNvCxnSpPr>
            <a:cxnSpLocks/>
          </p:cNvCxnSpPr>
          <p:nvPr/>
        </p:nvCxnSpPr>
        <p:spPr>
          <a:xfrm>
            <a:off x="9059929" y="1482471"/>
            <a:ext cx="31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9F2392-0CA6-BAAE-060C-7F490105D530}"/>
              </a:ext>
            </a:extLst>
          </p:cNvPr>
          <p:cNvCxnSpPr/>
          <p:nvPr/>
        </p:nvCxnSpPr>
        <p:spPr>
          <a:xfrm flipV="1">
            <a:off x="5370096" y="5171532"/>
            <a:ext cx="526851" cy="48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9EB0E2-DD2C-643A-B85D-ED76551C408F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9923255" y="4540717"/>
            <a:ext cx="274887" cy="10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736604-ABB7-831D-CAD2-237073CF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3" y="500908"/>
            <a:ext cx="6523307" cy="18019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11056A-E684-6101-9379-6FDD37E2CA36}"/>
              </a:ext>
            </a:extLst>
          </p:cNvPr>
          <p:cNvSpPr txBox="1"/>
          <p:nvPr/>
        </p:nvSpPr>
        <p:spPr>
          <a:xfrm>
            <a:off x="9862458" y="125032"/>
            <a:ext cx="2164702" cy="338554"/>
          </a:xfrm>
          <a:custGeom>
            <a:avLst/>
            <a:gdLst>
              <a:gd name="connsiteX0" fmla="*/ 0 w 2164702"/>
              <a:gd name="connsiteY0" fmla="*/ 0 h 338554"/>
              <a:gd name="connsiteX1" fmla="*/ 519528 w 2164702"/>
              <a:gd name="connsiteY1" fmla="*/ 0 h 338554"/>
              <a:gd name="connsiteX2" fmla="*/ 1103998 w 2164702"/>
              <a:gd name="connsiteY2" fmla="*/ 0 h 338554"/>
              <a:gd name="connsiteX3" fmla="*/ 1601879 w 2164702"/>
              <a:gd name="connsiteY3" fmla="*/ 0 h 338554"/>
              <a:gd name="connsiteX4" fmla="*/ 2164702 w 2164702"/>
              <a:gd name="connsiteY4" fmla="*/ 0 h 338554"/>
              <a:gd name="connsiteX5" fmla="*/ 2164702 w 2164702"/>
              <a:gd name="connsiteY5" fmla="*/ 338554 h 338554"/>
              <a:gd name="connsiteX6" fmla="*/ 1580232 w 2164702"/>
              <a:gd name="connsiteY6" fmla="*/ 338554 h 338554"/>
              <a:gd name="connsiteX7" fmla="*/ 1103998 w 2164702"/>
              <a:gd name="connsiteY7" fmla="*/ 338554 h 338554"/>
              <a:gd name="connsiteX8" fmla="*/ 562823 w 2164702"/>
              <a:gd name="connsiteY8" fmla="*/ 338554 h 338554"/>
              <a:gd name="connsiteX9" fmla="*/ 0 w 2164702"/>
              <a:gd name="connsiteY9" fmla="*/ 338554 h 338554"/>
              <a:gd name="connsiteX10" fmla="*/ 0 w 2164702"/>
              <a:gd name="connsiteY10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4702" h="338554" extrusionOk="0">
                <a:moveTo>
                  <a:pt x="0" y="0"/>
                </a:moveTo>
                <a:cubicBezTo>
                  <a:pt x="198242" y="-13238"/>
                  <a:pt x="376010" y="25316"/>
                  <a:pt x="519528" y="0"/>
                </a:cubicBezTo>
                <a:cubicBezTo>
                  <a:pt x="663046" y="-25316"/>
                  <a:pt x="951108" y="11516"/>
                  <a:pt x="1103998" y="0"/>
                </a:cubicBezTo>
                <a:cubicBezTo>
                  <a:pt x="1256888" y="-11516"/>
                  <a:pt x="1469234" y="14705"/>
                  <a:pt x="1601879" y="0"/>
                </a:cubicBezTo>
                <a:cubicBezTo>
                  <a:pt x="1734524" y="-14705"/>
                  <a:pt x="1902290" y="62880"/>
                  <a:pt x="2164702" y="0"/>
                </a:cubicBezTo>
                <a:cubicBezTo>
                  <a:pt x="2178277" y="69855"/>
                  <a:pt x="2130599" y="186951"/>
                  <a:pt x="2164702" y="338554"/>
                </a:cubicBezTo>
                <a:cubicBezTo>
                  <a:pt x="1980371" y="404758"/>
                  <a:pt x="1725006" y="314392"/>
                  <a:pt x="1580232" y="338554"/>
                </a:cubicBezTo>
                <a:cubicBezTo>
                  <a:pt x="1435458" y="362716"/>
                  <a:pt x="1212173" y="293697"/>
                  <a:pt x="1103998" y="338554"/>
                </a:cubicBezTo>
                <a:cubicBezTo>
                  <a:pt x="995823" y="383411"/>
                  <a:pt x="746608" y="329682"/>
                  <a:pt x="562823" y="338554"/>
                </a:cubicBezTo>
                <a:cubicBezTo>
                  <a:pt x="379039" y="347426"/>
                  <a:pt x="218118" y="291897"/>
                  <a:pt x="0" y="338554"/>
                </a:cubicBezTo>
                <a:cubicBezTo>
                  <a:pt x="-27671" y="231280"/>
                  <a:pt x="33115" y="14350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906655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Embedding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25AEA5-1043-60FD-0EEB-1CB57815E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044" y="2537926"/>
            <a:ext cx="5376935" cy="2577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B9B8C1-4945-3307-E74E-8966DB68B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18" y="4124553"/>
            <a:ext cx="5749182" cy="15160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315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B4A4355F-C283-A64E-84FD-1E7923354193}"/>
              </a:ext>
            </a:extLst>
          </p:cNvPr>
          <p:cNvSpPr/>
          <p:nvPr/>
        </p:nvSpPr>
        <p:spPr>
          <a:xfrm>
            <a:off x="9467460" y="-37323"/>
            <a:ext cx="2634344" cy="15035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CHATBOTS</a:t>
            </a:r>
          </a:p>
        </p:txBody>
      </p:sp>
      <p:pic>
        <p:nvPicPr>
          <p:cNvPr id="2" name="Picture 2" descr="Paper Pin Images - Free Download on Freepik">
            <a:extLst>
              <a:ext uri="{FF2B5EF4-FFF2-40B4-BE49-F238E27FC236}">
                <a16:creationId xmlns:a16="http://schemas.microsoft.com/office/drawing/2014/main" id="{00894CE9-3248-2E11-1C4B-78070F253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7483" r="9364" b="6939"/>
          <a:stretch/>
        </p:blipFill>
        <p:spPr bwMode="auto">
          <a:xfrm>
            <a:off x="351453" y="139479"/>
            <a:ext cx="2755641" cy="30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7D5245-110E-ED84-3E78-3015A14F0B70}"/>
              </a:ext>
            </a:extLst>
          </p:cNvPr>
          <p:cNvSpPr txBox="1"/>
          <p:nvPr/>
        </p:nvSpPr>
        <p:spPr>
          <a:xfrm rot="246789">
            <a:off x="718457" y="768311"/>
            <a:ext cx="21553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A chatbot is a computer  program that uses NLP to understand customer questions and automate response simulating a human conversation.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2A4FF-577F-14EB-2BA4-431D87C36F37}"/>
              </a:ext>
            </a:extLst>
          </p:cNvPr>
          <p:cNvSpPr txBox="1"/>
          <p:nvPr/>
        </p:nvSpPr>
        <p:spPr>
          <a:xfrm>
            <a:off x="4421154" y="438774"/>
            <a:ext cx="3155303" cy="830997"/>
          </a:xfrm>
          <a:custGeom>
            <a:avLst/>
            <a:gdLst>
              <a:gd name="connsiteX0" fmla="*/ 0 w 3155303"/>
              <a:gd name="connsiteY0" fmla="*/ 0 h 830997"/>
              <a:gd name="connsiteX1" fmla="*/ 494331 w 3155303"/>
              <a:gd name="connsiteY1" fmla="*/ 0 h 830997"/>
              <a:gd name="connsiteX2" fmla="*/ 1083321 w 3155303"/>
              <a:gd name="connsiteY2" fmla="*/ 0 h 830997"/>
              <a:gd name="connsiteX3" fmla="*/ 1546098 w 3155303"/>
              <a:gd name="connsiteY3" fmla="*/ 0 h 830997"/>
              <a:gd name="connsiteX4" fmla="*/ 1977323 w 3155303"/>
              <a:gd name="connsiteY4" fmla="*/ 0 h 830997"/>
              <a:gd name="connsiteX5" fmla="*/ 2534760 w 3155303"/>
              <a:gd name="connsiteY5" fmla="*/ 0 h 830997"/>
              <a:gd name="connsiteX6" fmla="*/ 3155303 w 3155303"/>
              <a:gd name="connsiteY6" fmla="*/ 0 h 830997"/>
              <a:gd name="connsiteX7" fmla="*/ 3155303 w 3155303"/>
              <a:gd name="connsiteY7" fmla="*/ 415499 h 830997"/>
              <a:gd name="connsiteX8" fmla="*/ 3155303 w 3155303"/>
              <a:gd name="connsiteY8" fmla="*/ 830997 h 830997"/>
              <a:gd name="connsiteX9" fmla="*/ 2692525 w 3155303"/>
              <a:gd name="connsiteY9" fmla="*/ 830997 h 830997"/>
              <a:gd name="connsiteX10" fmla="*/ 2135088 w 3155303"/>
              <a:gd name="connsiteY10" fmla="*/ 830997 h 830997"/>
              <a:gd name="connsiteX11" fmla="*/ 1577652 w 3155303"/>
              <a:gd name="connsiteY11" fmla="*/ 830997 h 830997"/>
              <a:gd name="connsiteX12" fmla="*/ 1114874 w 3155303"/>
              <a:gd name="connsiteY12" fmla="*/ 830997 h 830997"/>
              <a:gd name="connsiteX13" fmla="*/ 683649 w 3155303"/>
              <a:gd name="connsiteY13" fmla="*/ 830997 h 830997"/>
              <a:gd name="connsiteX14" fmla="*/ 0 w 3155303"/>
              <a:gd name="connsiteY14" fmla="*/ 830997 h 830997"/>
              <a:gd name="connsiteX15" fmla="*/ 0 w 3155303"/>
              <a:gd name="connsiteY15" fmla="*/ 432118 h 830997"/>
              <a:gd name="connsiteX16" fmla="*/ 0 w 3155303"/>
              <a:gd name="connsiteY16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303" h="830997" extrusionOk="0">
                <a:moveTo>
                  <a:pt x="0" y="0"/>
                </a:moveTo>
                <a:cubicBezTo>
                  <a:pt x="170083" y="-5757"/>
                  <a:pt x="264110" y="18090"/>
                  <a:pt x="494331" y="0"/>
                </a:cubicBezTo>
                <a:cubicBezTo>
                  <a:pt x="724552" y="-18090"/>
                  <a:pt x="810431" y="35683"/>
                  <a:pt x="1083321" y="0"/>
                </a:cubicBezTo>
                <a:cubicBezTo>
                  <a:pt x="1356211" y="-35683"/>
                  <a:pt x="1378001" y="41544"/>
                  <a:pt x="1546098" y="0"/>
                </a:cubicBezTo>
                <a:cubicBezTo>
                  <a:pt x="1714195" y="-41544"/>
                  <a:pt x="1848406" y="10578"/>
                  <a:pt x="1977323" y="0"/>
                </a:cubicBezTo>
                <a:cubicBezTo>
                  <a:pt x="2106241" y="-10578"/>
                  <a:pt x="2318338" y="41135"/>
                  <a:pt x="2534760" y="0"/>
                </a:cubicBezTo>
                <a:cubicBezTo>
                  <a:pt x="2751182" y="-41135"/>
                  <a:pt x="2973300" y="36331"/>
                  <a:pt x="3155303" y="0"/>
                </a:cubicBezTo>
                <a:cubicBezTo>
                  <a:pt x="3192099" y="99413"/>
                  <a:pt x="3139948" y="269105"/>
                  <a:pt x="3155303" y="415499"/>
                </a:cubicBezTo>
                <a:cubicBezTo>
                  <a:pt x="3170658" y="561893"/>
                  <a:pt x="3122374" y="640271"/>
                  <a:pt x="3155303" y="830997"/>
                </a:cubicBezTo>
                <a:cubicBezTo>
                  <a:pt x="2924602" y="859829"/>
                  <a:pt x="2788919" y="816871"/>
                  <a:pt x="2692525" y="830997"/>
                </a:cubicBezTo>
                <a:cubicBezTo>
                  <a:pt x="2596131" y="845123"/>
                  <a:pt x="2317531" y="790920"/>
                  <a:pt x="2135088" y="830997"/>
                </a:cubicBezTo>
                <a:cubicBezTo>
                  <a:pt x="1952645" y="871074"/>
                  <a:pt x="1696827" y="777113"/>
                  <a:pt x="1577652" y="830997"/>
                </a:cubicBezTo>
                <a:cubicBezTo>
                  <a:pt x="1458477" y="884881"/>
                  <a:pt x="1276515" y="787962"/>
                  <a:pt x="1114874" y="830997"/>
                </a:cubicBezTo>
                <a:cubicBezTo>
                  <a:pt x="953233" y="874032"/>
                  <a:pt x="867010" y="788338"/>
                  <a:pt x="683649" y="830997"/>
                </a:cubicBezTo>
                <a:cubicBezTo>
                  <a:pt x="500288" y="873656"/>
                  <a:pt x="326312" y="829504"/>
                  <a:pt x="0" y="830997"/>
                </a:cubicBezTo>
                <a:cubicBezTo>
                  <a:pt x="-33277" y="706372"/>
                  <a:pt x="40512" y="538624"/>
                  <a:pt x="0" y="432118"/>
                </a:cubicBezTo>
                <a:cubicBezTo>
                  <a:pt x="-40512" y="325612"/>
                  <a:pt x="2440" y="11159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906655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Implement a chatbot that answers(yes/no) queries based on a 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6AA-AEC7-9326-01B3-6A8A4BB3F0FA}"/>
              </a:ext>
            </a:extLst>
          </p:cNvPr>
          <p:cNvSpPr txBox="1"/>
          <p:nvPr/>
        </p:nvSpPr>
        <p:spPr>
          <a:xfrm>
            <a:off x="3318588" y="-37323"/>
            <a:ext cx="2457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3"/>
              </a:rPr>
              <a:t>End to End Memory Networks</a:t>
            </a:r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D2BDF5-14C1-769D-20EA-3C59ED418290}"/>
              </a:ext>
            </a:extLst>
          </p:cNvPr>
          <p:cNvSpPr txBox="1"/>
          <p:nvPr/>
        </p:nvSpPr>
        <p:spPr>
          <a:xfrm>
            <a:off x="8655698" y="55010"/>
            <a:ext cx="1346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linkClick r:id="rId4"/>
              </a:rPr>
              <a:t>chatbot</a:t>
            </a: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AD9B1C-65C7-CA46-3107-21F5909DF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588" y="1745919"/>
            <a:ext cx="6521352" cy="29457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E9063-99B4-406F-903A-DEEBA016A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199" y="4971414"/>
            <a:ext cx="2381996" cy="5876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A2AB4A-CA35-561E-B9A9-2D359C2D8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264" y="4971414"/>
            <a:ext cx="2933954" cy="17603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978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91B8F-5264-1AFF-A3AC-28812B31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2" y="3048110"/>
            <a:ext cx="7401875" cy="2124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A1C47-8821-8093-39BD-EDE10B36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2" y="50109"/>
            <a:ext cx="3628103" cy="2158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E8762E-55F6-5B08-22BC-C0A6C385C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419" y="50109"/>
            <a:ext cx="8304637" cy="16352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703CF-81C8-22BE-BC5B-5076B1F5A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836" y="1924821"/>
            <a:ext cx="6668078" cy="9144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78532-87E4-B9DF-7889-5D7A7DECE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143" y="4700456"/>
            <a:ext cx="7665375" cy="20100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8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62ADB6-91AB-9429-2BE9-25DABE60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57" y="533928"/>
            <a:ext cx="6625581" cy="60064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1A00B-FE9C-9605-468F-68FBF7E31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11" y="1043013"/>
            <a:ext cx="2766300" cy="15469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37264-2A23-2295-4223-1B78FEAE9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396" y="3943315"/>
            <a:ext cx="2187130" cy="8001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900DB0-FCFD-BB7C-CD73-3D0AC1534020}"/>
              </a:ext>
            </a:extLst>
          </p:cNvPr>
          <p:cNvCxnSpPr/>
          <p:nvPr/>
        </p:nvCxnSpPr>
        <p:spPr>
          <a:xfrm flipV="1">
            <a:off x="7482348" y="1730477"/>
            <a:ext cx="540775" cy="859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726D60-8DF0-3522-6E05-91D134B37EC3}"/>
              </a:ext>
            </a:extLst>
          </p:cNvPr>
          <p:cNvCxnSpPr/>
          <p:nvPr/>
        </p:nvCxnSpPr>
        <p:spPr>
          <a:xfrm>
            <a:off x="7390660" y="3657600"/>
            <a:ext cx="848773" cy="639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43BD21AA-7C78-7D93-EFAD-72C788DA40F7}"/>
              </a:ext>
            </a:extLst>
          </p:cNvPr>
          <p:cNvSpPr/>
          <p:nvPr/>
        </p:nvSpPr>
        <p:spPr>
          <a:xfrm>
            <a:off x="9187542" y="63997"/>
            <a:ext cx="3004458" cy="167951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Python File Basics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C7EDE3D-B271-9B9B-B965-729790330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4891" y="276225"/>
            <a:ext cx="4580017" cy="1562235"/>
          </a:xfrm>
          <a:ln w="38100"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252B8B-A829-9712-F14B-E71EDFF334BB}"/>
              </a:ext>
            </a:extLst>
          </p:cNvPr>
          <p:cNvSpPr/>
          <p:nvPr/>
        </p:nvSpPr>
        <p:spPr>
          <a:xfrm>
            <a:off x="2015682" y="2853483"/>
            <a:ext cx="4580017" cy="385077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b="1" i="1" dirty="0"/>
              <a:t>Read from a file</a:t>
            </a:r>
          </a:p>
          <a:p>
            <a:pPr algn="ctr"/>
            <a:endParaRPr lang="en-IN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%%</a:t>
            </a:r>
            <a:r>
              <a:rPr lang="en-IN" sz="1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writefile</a:t>
            </a:r>
            <a:r>
              <a:rPr lang="en-IN" sz="1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test.txt : </a:t>
            </a:r>
            <a:r>
              <a:rPr lang="en-IN" sz="1200" b="0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lets output code in a python module</a:t>
            </a:r>
            <a:endParaRPr lang="en-IN" sz="1400" b="0" dirty="0">
              <a:solidFill>
                <a:srgbClr val="92D050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f=open(‘</a:t>
            </a:r>
            <a:r>
              <a:rPr lang="en-IN" sz="1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filepath</a:t>
            </a:r>
            <a:r>
              <a:rPr lang="en-IN" sz="1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’) :</a:t>
            </a:r>
            <a:r>
              <a:rPr lang="en-IN" sz="1200" b="0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default </a:t>
            </a:r>
            <a:r>
              <a:rPr lang="en-IN" sz="1200" b="0" dirty="0" err="1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mode:read</a:t>
            </a:r>
            <a:endParaRPr lang="en-IN" sz="1400" b="0" dirty="0">
              <a:solidFill>
                <a:srgbClr val="92D05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IN" sz="1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f.read</a:t>
            </a:r>
            <a:r>
              <a:rPr lang="en-IN" sz="1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():</a:t>
            </a:r>
            <a:r>
              <a:rPr lang="en-IN" sz="1200" b="0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reaches the </a:t>
            </a:r>
            <a:r>
              <a:rPr lang="en-IN" sz="1200" b="0" dirty="0" err="1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eof</a:t>
            </a:r>
            <a:r>
              <a:rPr lang="en-IN" sz="1200" b="0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 after 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>
                <a:solidFill>
                  <a:schemeClr val="bg1"/>
                </a:solidFill>
                <a:latin typeface="Courier New" panose="02070309020205020404" pitchFamily="49" charset="0"/>
              </a:rPr>
              <a:t>f.seek</a:t>
            </a:r>
            <a:r>
              <a:rPr lang="en-IN" sz="1400" dirty="0">
                <a:solidFill>
                  <a:schemeClr val="bg1"/>
                </a:solidFill>
                <a:latin typeface="Courier New" panose="02070309020205020404" pitchFamily="49" charset="0"/>
              </a:rPr>
              <a:t>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Courier New" panose="02070309020205020404" pitchFamily="49" charset="0"/>
              </a:rPr>
              <a:t>lines=</a:t>
            </a:r>
            <a:r>
              <a:rPr lang="en-IN" sz="1400" dirty="0" err="1">
                <a:solidFill>
                  <a:schemeClr val="bg1"/>
                </a:solidFill>
                <a:latin typeface="Courier New" panose="02070309020205020404" pitchFamily="49" charset="0"/>
              </a:rPr>
              <a:t>f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.readlines</a:t>
            </a:r>
            <a:r>
              <a:rPr lang="en-IN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IN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Courier New" panose="02070309020205020404" pitchFamily="49" charset="0"/>
              </a:rPr>
              <a:t>.split() :</a:t>
            </a:r>
            <a:r>
              <a:rPr lang="en-IN" sz="1200" dirty="0">
                <a:solidFill>
                  <a:srgbClr val="92D050"/>
                </a:solidFill>
                <a:latin typeface="Courier New" panose="02070309020205020404" pitchFamily="49" charset="0"/>
              </a:rPr>
              <a:t>returns an array of words in a line, default: spaces</a:t>
            </a:r>
            <a:endParaRPr lang="en-IN" sz="1400" dirty="0">
              <a:solidFill>
                <a:srgbClr val="92D050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>
                <a:solidFill>
                  <a:schemeClr val="bg1"/>
                </a:solidFill>
                <a:latin typeface="Courier New" panose="02070309020205020404" pitchFamily="49" charset="0"/>
              </a:rPr>
              <a:t>f.close</a:t>
            </a:r>
            <a:r>
              <a:rPr lang="en-IN" sz="1400" dirty="0">
                <a:solidFill>
                  <a:schemeClr val="bg1"/>
                </a:solidFill>
                <a:latin typeface="Courier New" panose="02070309020205020404" pitchFamily="49" charset="0"/>
              </a:rPr>
              <a:t>() :</a:t>
            </a:r>
            <a:r>
              <a:rPr lang="en-IN" sz="1200" dirty="0">
                <a:solidFill>
                  <a:srgbClr val="92D050"/>
                </a:solidFill>
                <a:latin typeface="Courier New" panose="02070309020205020404" pitchFamily="49" charset="0"/>
              </a:rPr>
              <a:t>closing the file</a:t>
            </a:r>
            <a:endParaRPr lang="en-IN" sz="1400" dirty="0">
              <a:solidFill>
                <a:srgbClr val="92D050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400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 </a:t>
            </a:r>
            <a:endParaRPr lang="en-IN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i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70D7FA-B85B-8195-6FB7-AACB49A35A18}"/>
              </a:ext>
            </a:extLst>
          </p:cNvPr>
          <p:cNvSpPr/>
          <p:nvPr/>
        </p:nvSpPr>
        <p:spPr>
          <a:xfrm>
            <a:off x="7348903" y="2797672"/>
            <a:ext cx="4328747" cy="39624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b="1" i="1" dirty="0"/>
              <a:t>Writing into a file</a:t>
            </a:r>
          </a:p>
          <a:p>
            <a:endParaRPr lang="en-IN" sz="14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f=open(‘</a:t>
            </a:r>
            <a:r>
              <a:rPr lang="en-IN" sz="1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IN" sz="1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’,’w’):</a:t>
            </a:r>
            <a:r>
              <a:rPr lang="en-US" sz="14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dirty="0"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opening a file in a 'w' or 'w+' mode overwrites the content of the file</a:t>
            </a:r>
            <a:endParaRPr lang="en-US" sz="1400" b="0" i="0" dirty="0">
              <a:solidFill>
                <a:srgbClr val="92D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D5D5D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f=open(‘</a:t>
            </a:r>
            <a:r>
              <a:rPr lang="en-IN" sz="14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IN" sz="1400" b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’,’a+’):</a:t>
            </a:r>
            <a:r>
              <a:rPr lang="en-US" sz="14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creates a new file if doesn’t exist and appends to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dirty="0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f.write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'appending to the present’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test.txt'</a:t>
            </a:r>
            <a:r>
              <a:rPr lang="en-US" sz="1400" b="0" dirty="0" err="1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'r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myfile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can carry </a:t>
            </a:r>
            <a:r>
              <a:rPr lang="en-US" sz="1200" dirty="0">
                <a:solidFill>
                  <a:srgbClr val="6AA94F"/>
                </a:solidFill>
                <a:latin typeface="Courier New" panose="02070309020205020404" pitchFamily="49" charset="0"/>
              </a:rPr>
              <a:t>out any operation, file </a:t>
            </a:r>
            <a:r>
              <a:rPr lang="en-US" sz="1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will automatically close once this block ends</a:t>
            </a:r>
            <a:endParaRPr lang="en-IN" b="1" i="1" dirty="0"/>
          </a:p>
          <a:p>
            <a:pPr algn="ctr"/>
            <a:endParaRPr lang="en-IN" b="1" i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5B9611-598A-EB7C-DD06-1562B2766BD0}"/>
              </a:ext>
            </a:extLst>
          </p:cNvPr>
          <p:cNvSpPr/>
          <p:nvPr/>
        </p:nvSpPr>
        <p:spPr>
          <a:xfrm>
            <a:off x="151875" y="702172"/>
            <a:ext cx="2863820" cy="203722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b="1" i="1" dirty="0"/>
              <a:t>Formatting</a:t>
            </a:r>
          </a:p>
          <a:p>
            <a:pPr algn="ctr"/>
            <a:endParaRPr lang="en-IN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565789-C933-1BD8-BA29-04C4415DC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7" y="1365050"/>
            <a:ext cx="2802958" cy="94681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833738-AFD4-EFBB-2072-EBD84B09742C}"/>
              </a:ext>
            </a:extLst>
          </p:cNvPr>
          <p:cNvCxnSpPr/>
          <p:nvPr/>
        </p:nvCxnSpPr>
        <p:spPr>
          <a:xfrm flipH="1">
            <a:off x="4048125" y="1952625"/>
            <a:ext cx="457200" cy="78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8736D3-9352-0412-4310-0E6BF8689A01}"/>
              </a:ext>
            </a:extLst>
          </p:cNvPr>
          <p:cNvCxnSpPr/>
          <p:nvPr/>
        </p:nvCxnSpPr>
        <p:spPr>
          <a:xfrm>
            <a:off x="7348903" y="1952625"/>
            <a:ext cx="518747" cy="78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6B1987-6EB5-DD25-0DE5-20C212F42BE4}"/>
              </a:ext>
            </a:extLst>
          </p:cNvPr>
          <p:cNvCxnSpPr/>
          <p:nvPr/>
        </p:nvCxnSpPr>
        <p:spPr>
          <a:xfrm flipH="1">
            <a:off x="3143250" y="981075"/>
            <a:ext cx="395653" cy="19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E278D1-622D-4F27-DD7F-D33FC03A9294}"/>
              </a:ext>
            </a:extLst>
          </p:cNvPr>
          <p:cNvSpPr txBox="1"/>
          <p:nvPr/>
        </p:nvSpPr>
        <p:spPr>
          <a:xfrm>
            <a:off x="503853" y="4329404"/>
            <a:ext cx="13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4"/>
              </a:rPr>
              <a:t>file_basics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166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DB749-0EB7-6822-D80C-16C502D3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21672" cy="15165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FE1C8-43AC-EB71-5805-83A8278E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187" y="-14192"/>
            <a:ext cx="4758813" cy="32391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34928-2560-CF9C-F17D-EE1D8C7EB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9" y="1776559"/>
            <a:ext cx="6782388" cy="19204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65B62-4762-B54D-06CE-C024D5388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003" y="4121238"/>
            <a:ext cx="6264183" cy="21185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D5357B-A38A-9DE0-697A-6FE9AAD36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47" y="4121238"/>
            <a:ext cx="4558892" cy="21185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3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0AFB-DD6E-8FC3-7066-B5E816A9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539" y="3239491"/>
            <a:ext cx="3139282" cy="1280890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152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E298C-CBD3-1E59-40E3-4C91FB4B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805" y="235245"/>
            <a:ext cx="6226080" cy="2209992"/>
          </a:xfrm>
          <a:ln w="28575">
            <a:solidFill>
              <a:schemeClr val="tx1"/>
            </a:solidFill>
          </a:ln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C0ECF1D8-5D20-68A6-36D6-CF300E175753}"/>
              </a:ext>
            </a:extLst>
          </p:cNvPr>
          <p:cNvSpPr/>
          <p:nvPr/>
        </p:nvSpPr>
        <p:spPr>
          <a:xfrm>
            <a:off x="9187542" y="63997"/>
            <a:ext cx="3004458" cy="167951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PDF Handling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4296FD-6E35-9D5A-6B51-2E23313CB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7" y="2445237"/>
            <a:ext cx="2710229" cy="36119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54D35C-AC4E-694D-F839-FBED77624B57}"/>
              </a:ext>
            </a:extLst>
          </p:cNvPr>
          <p:cNvSpPr txBox="1"/>
          <p:nvPr/>
        </p:nvSpPr>
        <p:spPr>
          <a:xfrm rot="21212635">
            <a:off x="700706" y="2558054"/>
            <a:ext cx="257934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bg1"/>
                </a:solidFill>
              </a:rPr>
              <a:t>PyPDF2 Library</a:t>
            </a:r>
          </a:p>
          <a:p>
            <a:endParaRPr lang="en-IN" b="1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to read in data from a pdf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works only for pdfs exported through editor like word, doesn’t work for scanned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PyPDF2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PyPDF2</a:t>
            </a:r>
            <a:endParaRPr lang="en-IN" sz="12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i="1" dirty="0">
              <a:solidFill>
                <a:schemeClr val="bg1"/>
              </a:solidFill>
            </a:endParaRPr>
          </a:p>
          <a:p>
            <a:endParaRPr lang="en-IN" b="1" i="1" dirty="0">
              <a:solidFill>
                <a:schemeClr val="bg1"/>
              </a:solidFill>
            </a:endParaRPr>
          </a:p>
          <a:p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9606FF-19EC-93CE-9EC6-25711ED22156}"/>
              </a:ext>
            </a:extLst>
          </p:cNvPr>
          <p:cNvSpPr/>
          <p:nvPr/>
        </p:nvSpPr>
        <p:spPr>
          <a:xfrm>
            <a:off x="3522766" y="2828925"/>
            <a:ext cx="3438989" cy="402907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rgbClr val="D4D4D4"/>
                </a:solidFill>
                <a:latin typeface="Courier New" panose="02070309020205020404" pitchFamily="49" charset="0"/>
              </a:rPr>
              <a:t>   </a:t>
            </a:r>
            <a:r>
              <a:rPr lang="en-IN" b="1" i="1" dirty="0">
                <a:solidFill>
                  <a:srgbClr val="D4D4D4"/>
                </a:solidFill>
                <a:latin typeface="Courier New" panose="02070309020205020404" pitchFamily="49" charset="0"/>
              </a:rPr>
              <a:t>Reading from a pdf</a:t>
            </a:r>
          </a:p>
          <a:p>
            <a:endParaRPr lang="en-IN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D4D4D4"/>
                </a:solidFill>
                <a:latin typeface="Courier New" panose="02070309020205020404" pitchFamily="49" charset="0"/>
              </a:rPr>
              <a:t>f</a:t>
            </a:r>
            <a:r>
              <a:rPr lang="en-IN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sz="14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en-IN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‘filepath.pdf'</a:t>
            </a:r>
            <a:r>
              <a:rPr lang="en-IN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rb</a:t>
            </a:r>
            <a:r>
              <a:rPr lang="en-IN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IN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IN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#reads in a binary format</a:t>
            </a:r>
            <a:endParaRPr lang="en-IN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IN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pdf_reader</a:t>
            </a:r>
            <a:r>
              <a:rPr lang="en-IN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=PyPDF2.PdfReader</a:t>
            </a:r>
            <a:r>
              <a:rPr lang="en-IN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400" dirty="0">
                <a:solidFill>
                  <a:srgbClr val="D4D4D4"/>
                </a:solidFill>
                <a:latin typeface="Courier New" panose="02070309020205020404" pitchFamily="49" charset="0"/>
              </a:rPr>
              <a:t>f</a:t>
            </a:r>
            <a:r>
              <a:rPr lang="en-IN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IN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#creates an object</a:t>
            </a:r>
            <a:endParaRPr lang="en-IN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IN" sz="1400" b="0" dirty="0">
              <a:solidFill>
                <a:srgbClr val="DCDCAA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IN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pdf_reader.pages</a:t>
            </a:r>
            <a:r>
              <a:rPr lang="en-IN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IN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#displays the number of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page_one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pdf_reader.pages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#gets the first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page_one.extract_text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#extracts the text</a:t>
            </a:r>
            <a:endParaRPr lang="en-US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411DDD-2E81-6254-23F6-54F7E995A396}"/>
              </a:ext>
            </a:extLst>
          </p:cNvPr>
          <p:cNvSpPr/>
          <p:nvPr/>
        </p:nvSpPr>
        <p:spPr>
          <a:xfrm>
            <a:off x="7476661" y="2764928"/>
            <a:ext cx="4048589" cy="402907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rgbClr val="D4D4D4"/>
                </a:solidFill>
                <a:latin typeface="Courier New" panose="02070309020205020404" pitchFamily="49" charset="0"/>
              </a:rPr>
              <a:t>   </a:t>
            </a:r>
            <a:r>
              <a:rPr lang="en-IN" b="1" i="1" dirty="0">
                <a:solidFill>
                  <a:srgbClr val="D4D4D4"/>
                </a:solidFill>
                <a:latin typeface="Courier New" panose="02070309020205020404" pitchFamily="49" charset="0"/>
              </a:rPr>
              <a:t>Writing in a pdf</a:t>
            </a:r>
          </a:p>
          <a:p>
            <a:endParaRPr lang="en-IN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pdf_writer</a:t>
            </a:r>
            <a:r>
              <a:rPr lang="en-IN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=PyPDF2.PdfWriter</a:t>
            </a:r>
            <a:r>
              <a:rPr lang="en-IN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pdf_writer.add_page</a:t>
            </a:r>
            <a:r>
              <a:rPr lang="en-IN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page_one</a:t>
            </a:r>
            <a:r>
              <a:rPr lang="en-IN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IN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pdf_output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'mynewpdf.pdf'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wb</a:t>
            </a:r>
            <a:r>
              <a:rPr lang="en-US" sz="14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4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#creates a new file if doesn’t exist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pdf_writer.write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pdf_output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pdf_output.close</a:t>
            </a:r>
            <a:r>
              <a:rPr lang="en-US" sz="1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  # cannot directly write strings</a:t>
            </a:r>
          </a:p>
          <a:p>
            <a:r>
              <a:rPr lang="en-IN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CA7D5-A180-93B4-4252-0D52B0EF6A26}"/>
              </a:ext>
            </a:extLst>
          </p:cNvPr>
          <p:cNvSpPr txBox="1"/>
          <p:nvPr/>
        </p:nvSpPr>
        <p:spPr>
          <a:xfrm>
            <a:off x="10699102" y="1794984"/>
            <a:ext cx="149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4"/>
              </a:rPr>
              <a:t>pdf_basics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312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03FE15FF-49CD-9CEA-FC62-922EE8645C8E}"/>
              </a:ext>
            </a:extLst>
          </p:cNvPr>
          <p:cNvSpPr/>
          <p:nvPr/>
        </p:nvSpPr>
        <p:spPr>
          <a:xfrm>
            <a:off x="9229725" y="222878"/>
            <a:ext cx="2695576" cy="160592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Regular Expressions</a:t>
            </a:r>
          </a:p>
        </p:txBody>
      </p:sp>
      <p:pic>
        <p:nvPicPr>
          <p:cNvPr id="2050" name="Picture 2" descr="Download Blackboard Classroom Clip Art Royalty-Free Stock ...">
            <a:extLst>
              <a:ext uri="{FF2B5EF4-FFF2-40B4-BE49-F238E27FC236}">
                <a16:creationId xmlns:a16="http://schemas.microsoft.com/office/drawing/2014/main" id="{32B8D0E9-904C-8AE1-7E9A-39BD5FB70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4815" r="13759" b="38673"/>
          <a:stretch/>
        </p:blipFill>
        <p:spPr bwMode="auto">
          <a:xfrm>
            <a:off x="819149" y="-37322"/>
            <a:ext cx="4191001" cy="30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8DCDC5-24A3-F3AB-0C51-2065E1A31E0E}"/>
              </a:ext>
            </a:extLst>
          </p:cNvPr>
          <p:cNvSpPr txBox="1"/>
          <p:nvPr/>
        </p:nvSpPr>
        <p:spPr>
          <a:xfrm>
            <a:off x="1142999" y="314324"/>
            <a:ext cx="3733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find the pattern ###-###-####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5D5D5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Regular expressions allow for pattern searching in our text document.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regular expression for above is '\d\d\d-\d\d\d-\d\d\d\d' , \d is the placeholder for an integer and the syntax is '\d{3}-\d{3}-\d{4}'</a:t>
            </a:r>
          </a:p>
          <a:p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C17616-5981-E5BC-63FE-CE7D9A1898C7}"/>
              </a:ext>
            </a:extLst>
          </p:cNvPr>
          <p:cNvSpPr/>
          <p:nvPr/>
        </p:nvSpPr>
        <p:spPr>
          <a:xfrm>
            <a:off x="6591301" y="2352675"/>
            <a:ext cx="4457700" cy="441960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rgbClr val="D4D4D4"/>
                </a:solidFill>
                <a:latin typeface="Courier New" panose="02070309020205020404" pitchFamily="49" charset="0"/>
              </a:rPr>
              <a:t>   </a:t>
            </a:r>
            <a:r>
              <a:rPr lang="en-IN" b="1" i="1" dirty="0">
                <a:solidFill>
                  <a:srgbClr val="D4D4D4"/>
                </a:solidFill>
                <a:latin typeface="Courier New" panose="02070309020205020404" pitchFamily="49" charset="0"/>
              </a:rPr>
              <a:t>functions in re</a:t>
            </a:r>
          </a:p>
          <a:p>
            <a:endParaRPr lang="en-IN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D4D4D4"/>
                </a:solidFill>
                <a:latin typeface="Courier New" panose="02070309020205020404" pitchFamily="49" charset="0"/>
              </a:rPr>
              <a:t>import re</a:t>
            </a:r>
            <a:endParaRPr lang="en-IN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IN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re.search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pattern,text</a:t>
            </a:r>
            <a:r>
              <a:rPr lang="en-IN" sz="1400" dirty="0"/>
              <a:t>)</a:t>
            </a:r>
            <a:r>
              <a:rPr lang="en-IN" sz="1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#searches first instance pattern in the text</a:t>
            </a:r>
            <a:endParaRPr lang="en-IN" sz="12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re.findall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pattern,text</a:t>
            </a:r>
            <a:r>
              <a:rPr lang="en-IN" sz="1400" dirty="0"/>
              <a:t>)</a:t>
            </a:r>
            <a:r>
              <a:rPr lang="en-IN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IN" sz="1200" dirty="0">
                <a:solidFill>
                  <a:srgbClr val="6AA94F"/>
                </a:solidFill>
                <a:latin typeface="Courier New" panose="02070309020205020404" pitchFamily="49" charset="0"/>
              </a:rPr>
              <a:t>#searches all instances of pattern in the text</a:t>
            </a:r>
            <a:endParaRPr lang="en-IN" sz="12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1400" dirty="0"/>
              <a:t>      </a:t>
            </a:r>
            <a:r>
              <a:rPr lang="en-US" sz="1400" dirty="0" err="1"/>
              <a:t>re.findall</a:t>
            </a:r>
            <a:r>
              <a:rPr lang="en-US" sz="1400" dirty="0"/>
              <a:t>(</a:t>
            </a:r>
            <a:r>
              <a:rPr lang="en-US" sz="1400" dirty="0" err="1"/>
              <a:t>r".at","the</a:t>
            </a:r>
            <a:r>
              <a:rPr lang="en-US" sz="1400" dirty="0"/>
              <a:t> cat in the hat sat")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/>
              <a:t>re.finditer</a:t>
            </a:r>
            <a:r>
              <a:rPr lang="en-IN" sz="1400" dirty="0"/>
              <a:t>("</a:t>
            </a:r>
            <a:r>
              <a:rPr lang="en-IN" sz="1400" dirty="0" err="1"/>
              <a:t>phone",text</a:t>
            </a:r>
            <a:r>
              <a:rPr lang="en-IN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pattern=r'\d{3}-\d{3}-\d{4}’</a:t>
            </a:r>
          </a:p>
          <a:p>
            <a:endParaRPr lang="en-IN" sz="1400" dirty="0"/>
          </a:p>
          <a:p>
            <a:r>
              <a:rPr lang="en-IN" sz="1400" dirty="0"/>
              <a:t>      f=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re.search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pattern,text</a:t>
            </a:r>
            <a:r>
              <a:rPr lang="en-IN" sz="1400" dirty="0"/>
              <a:t>)</a:t>
            </a:r>
          </a:p>
          <a:p>
            <a:r>
              <a:rPr lang="en-IN" sz="1400" dirty="0"/>
              <a:t>      </a:t>
            </a:r>
          </a:p>
          <a:p>
            <a:r>
              <a:rPr lang="en-IN" sz="1400" dirty="0"/>
              <a:t>      </a:t>
            </a:r>
            <a:r>
              <a:rPr lang="en-IN" sz="1400" dirty="0" err="1"/>
              <a:t>f.group</a:t>
            </a:r>
            <a:r>
              <a:rPr lang="en-IN" sz="14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BA85F-67FE-4E85-1B62-6C693EBFE0E5}"/>
              </a:ext>
            </a:extLst>
          </p:cNvPr>
          <p:cNvCxnSpPr/>
          <p:nvPr/>
        </p:nvCxnSpPr>
        <p:spPr>
          <a:xfrm flipH="1">
            <a:off x="5200650" y="914400"/>
            <a:ext cx="3876675" cy="62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C9A2D1-E1F5-DA9C-70F7-B0D1319B54A0}"/>
              </a:ext>
            </a:extLst>
          </p:cNvPr>
          <p:cNvCxnSpPr/>
          <p:nvPr/>
        </p:nvCxnSpPr>
        <p:spPr>
          <a:xfrm>
            <a:off x="4876800" y="3176646"/>
            <a:ext cx="1562100" cy="98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36AD27-1802-405F-28FF-5D6C2E9C12E1}"/>
              </a:ext>
            </a:extLst>
          </p:cNvPr>
          <p:cNvSpPr txBox="1"/>
          <p:nvPr/>
        </p:nvSpPr>
        <p:spPr>
          <a:xfrm>
            <a:off x="10848392" y="2168009"/>
            <a:ext cx="149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3"/>
              </a:rPr>
              <a:t>pdf_basics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401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52ADA50F-56D3-B37C-7A48-0E1735FEB74A}"/>
              </a:ext>
            </a:extLst>
          </p:cNvPr>
          <p:cNvSpPr/>
          <p:nvPr/>
        </p:nvSpPr>
        <p:spPr>
          <a:xfrm>
            <a:off x="9187542" y="33992"/>
            <a:ext cx="3004458" cy="167951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Natural Language Processing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20E40-0B65-5385-197A-37B9070A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00" y="180227"/>
            <a:ext cx="2859272" cy="30665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B054EC-CAF9-C500-204F-E6D6A2DB8767}"/>
              </a:ext>
            </a:extLst>
          </p:cNvPr>
          <p:cNvSpPr txBox="1"/>
          <p:nvPr/>
        </p:nvSpPr>
        <p:spPr>
          <a:xfrm rot="21147203">
            <a:off x="877078" y="245516"/>
            <a:ext cx="2304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NLP: area of AI concerned with training computers to process and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large amounts of natural/human language data.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08D1F2-CE9B-5D79-C8C7-7A50C4D6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0147">
            <a:off x="5308428" y="859149"/>
            <a:ext cx="2993395" cy="3109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62DC40-DC47-A88F-0831-2704220DA42B}"/>
              </a:ext>
            </a:extLst>
          </p:cNvPr>
          <p:cNvSpPr txBox="1"/>
          <p:nvPr/>
        </p:nvSpPr>
        <p:spPr>
          <a:xfrm rot="487587">
            <a:off x="5321356" y="844106"/>
            <a:ext cx="31158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Spacy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endParaRPr lang="en-US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Open source NLP library.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many NLP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tasks Spacy has only one implemented method, the most efficient algorithm currently available.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Released:2015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7E5F8-C002-AD83-8024-99B1AB5A7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8563">
            <a:off x="1855305" y="3529958"/>
            <a:ext cx="2877561" cy="2981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87745D-259F-79B5-5D04-F2FFC6903007}"/>
              </a:ext>
            </a:extLst>
          </p:cNvPr>
          <p:cNvSpPr txBox="1"/>
          <p:nvPr/>
        </p:nvSpPr>
        <p:spPr>
          <a:xfrm rot="21040323">
            <a:off x="2037073" y="3727898"/>
            <a:ext cx="24272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NLTK</a:t>
            </a: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provides many functionalities but includes less efficient implementations.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Released 2011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CCDA90-BDA0-49B8-CBAB-CBF7533A19D6}"/>
              </a:ext>
            </a:extLst>
          </p:cNvPr>
          <p:cNvCxnSpPr/>
          <p:nvPr/>
        </p:nvCxnSpPr>
        <p:spPr>
          <a:xfrm>
            <a:off x="3741576" y="1156996"/>
            <a:ext cx="1373539" cy="104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61512C-D64E-5E5C-80CA-835810FE8DE0}"/>
              </a:ext>
            </a:extLst>
          </p:cNvPr>
          <p:cNvCxnSpPr/>
          <p:nvPr/>
        </p:nvCxnSpPr>
        <p:spPr>
          <a:xfrm flipH="1">
            <a:off x="2155371" y="3305651"/>
            <a:ext cx="195943" cy="342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9B407A-27B4-A0C7-AAF9-8518FD854566}"/>
              </a:ext>
            </a:extLst>
          </p:cNvPr>
          <p:cNvSpPr txBox="1"/>
          <p:nvPr/>
        </p:nvSpPr>
        <p:spPr>
          <a:xfrm>
            <a:off x="5590000" y="4598446"/>
            <a:ext cx="61068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Spacy is much faster and more efficient at the cost of user not being able to choose algorithmic implementations. </a:t>
            </a:r>
          </a:p>
          <a:p>
            <a:pPr algn="l"/>
            <a:endParaRPr lang="en-US" dirty="0"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Spacy does not include pre-created models for some applications such as the sentiment analysis, which is easier to perform with NLTK</a:t>
            </a:r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FF47AEE9-6F06-EF5B-D653-E2893AB9A4B8}"/>
              </a:ext>
            </a:extLst>
          </p:cNvPr>
          <p:cNvSpPr/>
          <p:nvPr/>
        </p:nvSpPr>
        <p:spPr>
          <a:xfrm>
            <a:off x="5318450" y="4652271"/>
            <a:ext cx="298579" cy="31724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Minus Sign 19">
            <a:extLst>
              <a:ext uri="{FF2B5EF4-FFF2-40B4-BE49-F238E27FC236}">
                <a16:creationId xmlns:a16="http://schemas.microsoft.com/office/drawing/2014/main" id="{8A75EB56-6203-960C-2E97-4F639651470D}"/>
              </a:ext>
            </a:extLst>
          </p:cNvPr>
          <p:cNvSpPr/>
          <p:nvPr/>
        </p:nvSpPr>
        <p:spPr>
          <a:xfrm>
            <a:off x="5318450" y="5707415"/>
            <a:ext cx="298579" cy="432129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47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5" grpId="0"/>
      <p:bldP spid="10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E694DB-42F2-22D1-5154-A3DB6E66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274337"/>
            <a:ext cx="8618967" cy="13640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852639-2721-70B0-7146-D725E473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017" y="1873385"/>
            <a:ext cx="9241458" cy="15556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F8A57-3FAF-E935-A24F-2982CA458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82" y="3589304"/>
            <a:ext cx="9052545" cy="14802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098" name="Picture 2" descr="Paper Pin Images - Free Download on Freepik">
            <a:extLst>
              <a:ext uri="{FF2B5EF4-FFF2-40B4-BE49-F238E27FC236}">
                <a16:creationId xmlns:a16="http://schemas.microsoft.com/office/drawing/2014/main" id="{B6102032-2613-CF9D-C04B-D3FCE8136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7483" r="9364" b="6939"/>
          <a:stretch/>
        </p:blipFill>
        <p:spPr bwMode="auto">
          <a:xfrm>
            <a:off x="9926841" y="3462263"/>
            <a:ext cx="1718683" cy="191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D104E2-97BE-6DF4-60DC-1B7FA0733AF7}"/>
              </a:ext>
            </a:extLst>
          </p:cNvPr>
          <p:cNvSpPr txBox="1"/>
          <p:nvPr/>
        </p:nvSpPr>
        <p:spPr>
          <a:xfrm rot="171945">
            <a:off x="10105049" y="3700248"/>
            <a:ext cx="13622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Considers the context in which the word is used by looking at the neighbouring words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B8FBA8-F789-A27E-7638-EF8750720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55" y="5363532"/>
            <a:ext cx="9052545" cy="14504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346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EF7409-6C66-0ABE-686D-3A8AF16DA222}"/>
              </a:ext>
            </a:extLst>
          </p:cNvPr>
          <p:cNvSpPr/>
          <p:nvPr/>
        </p:nvSpPr>
        <p:spPr>
          <a:xfrm>
            <a:off x="583820" y="1942320"/>
            <a:ext cx="5282024" cy="481459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>
                <a:solidFill>
                  <a:srgbClr val="D4D4D4"/>
                </a:solidFill>
                <a:latin typeface="Courier New" panose="02070309020205020404" pitchFamily="49" charset="0"/>
              </a:rPr>
              <a:t>   </a:t>
            </a:r>
            <a:r>
              <a:rPr lang="en-IN" b="1" i="1" dirty="0">
                <a:solidFill>
                  <a:srgbClr val="D4D4D4"/>
                </a:solidFill>
                <a:latin typeface="Courier New" panose="02070309020205020404" pitchFamily="49" charset="0"/>
              </a:rPr>
              <a:t>SPACY BASICS</a:t>
            </a:r>
          </a:p>
          <a:p>
            <a:pPr algn="ctr"/>
            <a:endParaRPr lang="en-IN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nlp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spacy.load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en_core_web_sm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doc=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nlp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u’She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is running’)</a:t>
            </a:r>
          </a:p>
          <a:p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token in doc:</a:t>
            </a: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print(f'{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token.text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:{10}} {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token.pos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_:{8}} {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token.tag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_:{6}} {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spacy.explain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token.tag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_)}’)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Named Entity Recognition</a:t>
            </a: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doc.ents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ent.text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+' - '+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ent.label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_+' - '+str(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spacy.explain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ent.label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_)))</a:t>
            </a:r>
          </a:p>
          <a:p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sent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doc.sents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	print(sent)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0EE7E-B36E-2E2D-C310-18CEB53E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32" y="101084"/>
            <a:ext cx="8367485" cy="15622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DF9E3D-9C62-4505-CF12-8121D2A82FE7}"/>
              </a:ext>
            </a:extLst>
          </p:cNvPr>
          <p:cNvSpPr/>
          <p:nvPr/>
        </p:nvSpPr>
        <p:spPr>
          <a:xfrm>
            <a:off x="6549191" y="1942320"/>
            <a:ext cx="5282025" cy="481459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>
                <a:solidFill>
                  <a:srgbClr val="D4D4D4"/>
                </a:solidFill>
                <a:latin typeface="Courier New" panose="02070309020205020404" pitchFamily="49" charset="0"/>
              </a:rPr>
              <a:t>   </a:t>
            </a:r>
            <a:r>
              <a:rPr lang="en-IN" b="1" i="1" dirty="0">
                <a:solidFill>
                  <a:srgbClr val="D4D4D4"/>
                </a:solidFill>
                <a:latin typeface="Courier New" panose="02070309020205020404" pitchFamily="49" charset="0"/>
              </a:rPr>
              <a:t>SPACY BASICS</a:t>
            </a:r>
          </a:p>
          <a:p>
            <a:pPr algn="ctr"/>
            <a:endParaRPr lang="en-IN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Lemmatization</a:t>
            </a:r>
          </a:p>
          <a:p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 = 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nlp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u“Some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text")</a:t>
            </a:r>
          </a:p>
          <a:p>
            <a:b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token in doc:</a:t>
            </a: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  print(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token.text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token.pos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_,  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token.lemma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token.lemma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Stop Words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nlp.Defaults.stop_words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nlp.vocab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['myself'].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is_stop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nlp.Defaults.stop_words.add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('btw’)</a:t>
            </a: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nlp.Defaults.stop_words.remove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('beyond')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D6BD5-5D02-6D1E-50F8-406600AE627B}"/>
              </a:ext>
            </a:extLst>
          </p:cNvPr>
          <p:cNvSpPr txBox="1"/>
          <p:nvPr/>
        </p:nvSpPr>
        <p:spPr>
          <a:xfrm>
            <a:off x="4875452" y="2792000"/>
            <a:ext cx="10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spacy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1381-469F-8F84-05B6-DB5D0AB838A1}"/>
              </a:ext>
            </a:extLst>
          </p:cNvPr>
          <p:cNvSpPr txBox="1"/>
          <p:nvPr/>
        </p:nvSpPr>
        <p:spPr>
          <a:xfrm>
            <a:off x="10846837" y="2792000"/>
            <a:ext cx="98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lemma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98A4F-725C-44CE-DA25-2696C6F40740}"/>
              </a:ext>
            </a:extLst>
          </p:cNvPr>
          <p:cNvSpPr txBox="1"/>
          <p:nvPr/>
        </p:nvSpPr>
        <p:spPr>
          <a:xfrm>
            <a:off x="10072396" y="6232849"/>
            <a:ext cx="154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5"/>
              </a:rPr>
              <a:t>stop_words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839E7-372B-400A-9CD2-A082FA971962}"/>
              </a:ext>
            </a:extLst>
          </p:cNvPr>
          <p:cNvSpPr txBox="1"/>
          <p:nvPr/>
        </p:nvSpPr>
        <p:spPr>
          <a:xfrm>
            <a:off x="4875452" y="4749282"/>
            <a:ext cx="66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6"/>
              </a:rPr>
              <a:t>ner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EC019-2A71-4487-3FB3-22319257534C}"/>
              </a:ext>
            </a:extLst>
          </p:cNvPr>
          <p:cNvSpPr txBox="1"/>
          <p:nvPr/>
        </p:nvSpPr>
        <p:spPr>
          <a:xfrm>
            <a:off x="4875452" y="3741576"/>
            <a:ext cx="66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linkClick r:id="rId7"/>
              </a:rPr>
              <a:t>pos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93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9333A9-FE41-CEAE-7AA6-440D1F31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9" y="237499"/>
            <a:ext cx="8618967" cy="9525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361B1F-B9A0-B3CB-A3FC-E32FBDF5EDDA}"/>
              </a:ext>
            </a:extLst>
          </p:cNvPr>
          <p:cNvSpPr/>
          <p:nvPr/>
        </p:nvSpPr>
        <p:spPr>
          <a:xfrm>
            <a:off x="313232" y="1810138"/>
            <a:ext cx="6470124" cy="46948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dirty="0">
                <a:solidFill>
                  <a:srgbClr val="D4D4D4"/>
                </a:solidFill>
                <a:latin typeface="Courier New" panose="02070309020205020404" pitchFamily="49" charset="0"/>
              </a:rPr>
              <a:t>   </a:t>
            </a:r>
            <a:r>
              <a:rPr lang="en-IN" b="1" i="1" dirty="0">
                <a:solidFill>
                  <a:srgbClr val="D4D4D4"/>
                </a:solidFill>
                <a:latin typeface="Courier New" panose="02070309020205020404" pitchFamily="49" charset="0"/>
              </a:rPr>
              <a:t>SPACY BASICS</a:t>
            </a:r>
          </a:p>
          <a:p>
            <a:endParaRPr lang="en-US" dirty="0">
              <a:solidFill>
                <a:srgbClr val="C586C0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spacy.matcher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Matcher</a:t>
            </a:r>
          </a:p>
          <a:p>
            <a:r>
              <a:rPr lang="en-US" sz="1400" dirty="0">
                <a:solidFill>
                  <a:srgbClr val="D4D4D4"/>
                </a:solidFill>
                <a:latin typeface="Courier New" panose="02070309020205020404" pitchFamily="49" charset="0"/>
              </a:rPr>
              <a:t>  matcher = Matcher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nlp.vocab</a:t>
            </a:r>
            <a:r>
              <a:rPr lang="en-US" sz="1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1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pattern1 = [{'LOWER': '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solarpower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’}]</a:t>
            </a:r>
          </a:p>
          <a:p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pattern2 = [{'LOWER': 'solar'}, {'LOWER': 'power’}]</a:t>
            </a:r>
          </a:p>
          <a:p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pattern3 = [{'LOWER': 'solar'}, {'IS_PUNCT': True},     </a:t>
            </a:r>
          </a:p>
          <a:p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{'LOWER': 'power’}]</a:t>
            </a:r>
          </a:p>
          <a:p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matcher.add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SolarPower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None, pattern1, pattern2,pattern3)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found_matches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matcher(doc)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found_matches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matcher.remove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I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SolarPower</a:t>
            </a:r>
            <a:r>
              <a:rPr lang="en-I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A8D62-43F5-150C-F8B2-DCDFD3CAF499}"/>
              </a:ext>
            </a:extLst>
          </p:cNvPr>
          <p:cNvSpPr txBox="1"/>
          <p:nvPr/>
        </p:nvSpPr>
        <p:spPr>
          <a:xfrm>
            <a:off x="5579706" y="2621902"/>
            <a:ext cx="120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matcher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212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1395</TotalTime>
  <Words>1683</Words>
  <Application>Microsoft Office PowerPoint</Application>
  <PresentationFormat>Widescreen</PresentationFormat>
  <Paragraphs>264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Cambria Math</vt:lpstr>
      <vt:lpstr>Century Gothic</vt:lpstr>
      <vt:lpstr>Courier New</vt:lpstr>
      <vt:lpstr>Roboto</vt:lpstr>
      <vt:lpstr>source-serif-pro</vt:lpstr>
      <vt:lpstr>Wingdings</vt:lpstr>
      <vt:lpstr>Wingdings 3</vt:lpstr>
      <vt:lpstr>Wisp</vt:lpstr>
      <vt:lpstr>Natural Language Processing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Soundarya Sarathi</dc:creator>
  <cp:lastModifiedBy>Sarathi, Soundarya</cp:lastModifiedBy>
  <cp:revision>2</cp:revision>
  <dcterms:created xsi:type="dcterms:W3CDTF">2023-06-21T04:26:14Z</dcterms:created>
  <dcterms:modified xsi:type="dcterms:W3CDTF">2023-11-18T10:34:40Z</dcterms:modified>
</cp:coreProperties>
</file>